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18: Nós esperávamos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dezoito. A história de hoje talvez seja o que há de mais parecido na Bíblia com a sua própria história agora.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Dois seguidores de Jesus estão indo embora de Jerusalém. Tudo o que eles esperavam desmoronou. Não estão exatamente com raiva de Deus. Estão só profundamente, silenciosamente decepcionados.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Escute como um deles diz isso. Mas nós esperávamos que fosse Ele quem iria redimir Israel. E, além de tudo isso, já é o terceiro dia desde que essas coisas aconteceram.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você já disse essas palavras sobre a igreja, ou sobre Deus, você está em companhia honesta. Jesus se junta aos dois no caminho, e eles não o reconhecem.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repare no que ele faz com eles no caminho, e no que eles dizem um ao outro depois sobre o próprio coração. Depois repare no que eles fazem em seguida.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Tenha sempre à mão as três perguntas.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Hoje a caminhada é mais longa, então vá sem pressa. Vá ler Lucas, capítulo vinte e quatro, do versículo treze ao trinta e cinco.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18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Nós esperávamos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Indo embora.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Silenciosamente decepcionados.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Mas nós esperávamos que fosse Ele quem iria redimir Israel. E, além de tudo isso, já é o terceiro dia desde que essas coisas aconteceram.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24:21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Nós esperávamos.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Alguém se junta a eles no caminho.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Repare no caminho.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Repare no que eles fazem depois.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Lucas 24:13-35.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18: Nós esperávamos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18: Nós esperávamos</dc:title>
  <dc:subject>PptxGenJS Presentation</dc:subject>
  <dc:creator>PptxGenJS</dc:creator>
  <cp:lastModifiedBy>PptxGenJS</cp:lastModifiedBy>
  <cp:revision>1</cp:revision>
</cp:coreProperties>
</file>