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17: Plantado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dezessete. Alguns cristãos decepcionados estão secos, e não sabem bem dizer por quê.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Ainda creem. Talvez ainda frequentem a igreja. Mas parece que nada cresce 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salmo de hoje é o primeiro de todos no livro de cânticos da Bíblia, colocado na frente de propósito. Ele descreve dois tipos de pessoa, e dá a você uma imagem para levar na cabeça a semana inteira.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é a imagem. Ele é como uma árvore plantada junto a ribeiros de águas, Que dá o seu fruto na estação própria, E cuja folha não murcha; E tudo quanto fizer prosperará.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de onde a árvore tira a sua água. Depois pergunte a si mesmo, com honestidade, de onde você tem tirado 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São só seis versículos. Vá ler o Salmo um, devagar, duas vezes, e veja o que você encontra.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Plantado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Ainda creem.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cresce.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primeiro cântico.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Dois tipos de pessoa.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é como uma árvore plantada junto a ribeiros de águas, Que dá o seu fruto na estação própria, E cuja folha não murcha; E tudo quanto fizer prosperará.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1:3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onde a árvore tira a água?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você, de onde tira a sua?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o Salmo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17: Plantado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17: Plantado</dc:title>
  <dc:subject>PptxGenJS Presentation</dc:subject>
  <dc:creator>PptxGenJS</dc:creator>
  <cp:lastModifiedBy>PptxGenJS</cp:lastModifiedBy>
  <cp:revision>1</cp:revision>
</cp:coreProperties>
</file>