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16: Que tipo de terra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dezesseis. Muitos de nós ouvimos muita Bíblia ao longo dos anos.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Pregações, versículos no quadro da parede, louvores. Mesmo assim, parece que ela nunca criou raiz. A gente ouviu, e a vida seguiu.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contou uma história exatamente sobre isso. Na história, a semente é sempre boa. O que muda é a terra onde ela cai.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meio da história, ele diz isto. Outras sementes caíram entre espinhos, que cresceram com elas e as sufocaram.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não decida rápido demais que tipo de terra você é. Repare no que acontece com a semente em cada lugar, e no que a boa terra faz que as outras não fazem.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só disso que você precisa. Vá ler Lucas, capítulo oito, do versículo quatro ao quinze, devagar, e veja o que você encontra.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tipo de terra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gente ouviu.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vida seguiu.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SEMENTE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Sempre boa.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TERRA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cresce.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Outras sementes caíram entre espinhos, que cresceram com elas e as sufocaram.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8:7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decida rápido demais.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Repare no que a boa terra faz.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Lucas 8:4-15.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16: Que tipo de terra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16: Que tipo de terra</dc:title>
  <dc:subject>PptxGenJS Presentation</dc:subject>
  <dc:creator>PptxGenJS</dc:creator>
  <cp:lastModifiedBy>PptxGenJS</cp:lastModifiedBy>
  <cp:revision>1</cp:revision>
</cp:coreProperties>
</file>