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14: Converse sobre isso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catorze. Nenhuma leitura nova hoje.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 você leu sobre até quando, o único que sobrou, um homem bom a quem faltava uma coisa, Jesus se revelando, a igreja primeiro ou Jesus primeiro, e para quem iremos.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Hoje, leve a semana para outra pessoa. Um pequeno grupo, ou um amigo em quem você confia. Pessoalmente é melhor, por mais ou menos meia hora.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Comecem recontando uma passagem. Qual delas ficou com você, e por quê? Depois falem sobre o silêncio. Deus tem parecido calado? E sejam honestos sobre o não silencioso. Conte só o que quiser contar. Isto é uma descoberta, não um confessionário.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Depois, a pergunta honesta. Se você já a fez, diga em voz alta. Deus, sério? A igreja é mesmo parte do teu plano? Como isto pode ser a tua vontade? É uma oração honesta que Deus aguenta ouvir. O que a resposta de Pedro no dia treze diz sobre isso?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Falem sobre a mistura. Se algumas das pessoas que decepcionaram você talvez nunca tenham conhecido Jesus de verdade, o que isso muda no que você sente por elas? Conversem sem citar nomes. Depois perguntem o que mudaria nesta semana se Jesus fosse de fato o primeiro, e orem uns pelos outros pelo 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Ainda não tem com quem conversar sobre isso? Ore sobre estas perguntas sozinho, e peça a Deus uma pessoa com quem compartilhá-las. Na semana que vem, vamos redescobrir a Palavra, e de onde vem a fé.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Converse sobre isso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dias.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leituras.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amigo, ou um pequeno grupo.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 ou menos meia hora.</a:t>
            </a:r>
            <a:endParaRPr lang="en-US" sz="4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Recontem uma passagem.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Falem sobre o silêncio.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Deus, sério?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ISTO pode ser a tua vontade?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mistura, sem citar nomes.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Orem uns pelos outros pelo nome.</a:t>
            </a:r>
            <a:endParaRPr lang="en-US" sz="4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Converse sobre isso.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14: Converse sobre isso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14: Converse sobre isso</dc:title>
  <dc:subject>PptxGenJS Presentation</dc:subject>
  <dc:creator>PptxGenJS</dc:creator>
  <cp:lastModifiedBy>PptxGenJS</cp:lastModifiedBy>
  <cp:revision>1</cp:revision>
</cp:coreProperties>
</file>