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13: Para quem iremos?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treze. Talvez a sua pergunta seja mais funda do que qual igreja frequentar.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Sendo honesto, talvez ela soe mais assim. Deus, sério? A igreja é mesmo parte do teu plano? Como isto pode ser a tua vontade? É uma oração honesta, e Deus aguenta ouvir. Esta aula não vai apressar você a passar por cima dela. No dia trinta e oito, vamos olhar para o modo como o próprio Jesus vê a igreja dele.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a igreja nos decepciona, o movimento mais comum é sair e recomeçar em outro lugar. Às vezes isso é o certo. Mas uma igreja nova costuma ser um remendo temporário. A menos que o Espírito Santo esteja nos fortalecendo, a gente leva a mesma decepção para a próxima.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Algumas congregações parecem estar no rumo certo, muitas vezes porque algumas pessoas ficaram no meio da bagunça humana, viram Deus agir no coração das pessoas mesmo assim, e entraram nisso. Essa pessoa pode ser você: ficar perto de Deus, e ficar na sua igreja para ajudar outros a fazer o mesmo.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Uma exceção, dita com clareza. Ficar é para quem está decepcionado. Se está acontecendo na sua igreja alguma coisa que não está certa, como abuso, manipulação espiritual ou falso ensino, ficar quieto no lugar não é o que Deus está pedindo a você. Converse sobre isso com alguém de confiança.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passagem de hoje, uma multidão vai embora e deixa Jesus. A partir desse ponto, muitos de Seus discípulos voltaram atrás e não mais O seguiam.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Mantenha as três perguntas por perto.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Depois Jesus pergunta aos amigos mais próximos se eles também querem ir. Vá ler João, capítulo seis, do versículo sessenta ao sessenta e nove, e ouça o que Pedro diz.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13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quem iremos?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Deus, sério?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Como ISTO pode ser a tua vontade?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igreja nova não resolve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só Jesus resolve.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Alguém ficou.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Pode ser você.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DECEPCIONADO?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Fique, e ajude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outros a ficar perto.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 NÃO ESTÁ CERTO?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Converse com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alguém de confiança.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partir desse ponto, muitos de Seus discípulos voltaram atrás e não mais O seguiam.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JOÃO 6:66 · OTB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João 6:60-69.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13: Para quem iremos?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13: Para quem iremos?</dc:title>
  <dc:subject>PptxGenJS Presentation</dc:subject>
  <dc:creator>PptxGenJS</dc:creator>
  <cp:lastModifiedBy>PptxGenJS</cp:lastModifiedBy>
  <cp:revision>1</cp:revision>
</cp:coreProperties>
</file>