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Dia 12: A igreja primeiro ou Jesus primeiro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Dia doze. É possível estar muito ocupado para Jesus, e perder Jesus.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Muitos de nós crescemos com uma fé de igreja em primeiro lugar. Estar na igreja, servir na igreja, contribuir com a igreja. Até que um dia você fica honesto, e percebe que estava pedindo à igreja que fosse o que só Jesus pode ser.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Esse tipo de fé pode durar décadas sem ninguém perceber, em você e nas pessoas ao seu redor. Por isso as nossas congregações muitas vezes são uma mistura: alguns entregaram a vida a Jesus de verdade, e alguns só se comprometeram com a igreja.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Jesus contou uma história sobre o trigo e o joio crescendo lado a lado, e disse aos servos que não fossem arrancar o joio por conta própria. Esse não é o nosso trabalho, e isto não é um convite para começar a julgar as pessoas.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Isto é sobre graça. A gente não espera moderação, boas escolhas ou uma moral elevada de alguém que está bêbado. Não podemos esperar o fruto do Espírito de alguém que o Espírito ainda não transformou. Então ore por essas pessoas, em vez de guardar rancor delas.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história de hoje é sobre duas irmãs e um jantar. Enquanto Jesus e seus discípulos seguiam viagem, ele entrou numa aldeia onde uma mulher chamada Marta o recebeu em sua casa.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Mantenha as três perguntas por perto. O que isto diz sobre Deus? O que isto diz sobre as pessoas? E se isto é verdade, o que eu faria hoje?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 duas irmãs amam Jesus, e as duas estão fazendo uma coisa boa. Vá ler Lucas, capítulo dez, do versículo trinta e oito ao quarenta e dois, e repare qual delas escolheu o que não lhe será tirado.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 12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igreja primeiro ou Jesus primeiro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IGREJA PRIMEIRO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Estar lá.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Servir. Contribuir.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JESUS PRIMEIRO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próprio Jesus,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primeiro.</a:t>
            </a:r>
            <a:endParaRPr lang="en-US" sz="3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Uma congregação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muitas vezes é uma mistura.</a:t>
            </a:r>
            <a:endParaRPr lang="en-US" sz="5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Trigo e joio, lado a lado.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Não cabe a nós separar.</a:t>
            </a:r>
            <a:endParaRPr lang="en-US" sz="5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VEZ DE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Guardar rancor.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ESPAÇO PARA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Graça,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 oração.</a:t>
            </a:r>
            <a:endParaRPr lang="en-US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Enquanto Jesus e seus discípulos seguiam viagem, ele entrou numa aldeia onde uma mulher chamada Marta o recebeu em sua casa.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LUCAS 10:38 · OTB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PERGUNTAS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isto diz sobre Deus?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isto diz sobre as pessoas?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 isto é verdade, o que eu faria hoje?</a:t>
            </a:r>
            <a:endParaRPr lang="en-US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DESAFIO DE 40 DIAS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Vá ler Lucas 10:38-42.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 12: A igreja primeiro ou Jesus primeiro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comission.cc/pt/library/jesus-first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12: A igreja primeiro ou Jesus primeiro</dc:title>
  <dc:subject>PptxGenJS Presentation</dc:subject>
  <dc:creator>PptxGenJS</dc:creator>
  <cp:lastModifiedBy>PptxGenJS</cp:lastModifiedBy>
  <cp:revision>1</cp:revision>
</cp:coreProperties>
</file>