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11: Ele se revela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onze. Ontem talvez tenha doído um pouco. Hoje é a boa notícia por trás disso.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parte do silêncio é um não silencioso que a gente vem dizendo a Deus, então é o tipo de silêncio mais fácil de acabar. Você não precisa fabricar um sentimento. Só precisa dizer sim à próxima coisa que ele mostrar.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Hoje é a noite antes de Jesus morrer, e ele está conversando com os amigos mais próximos. Um deles faz uma pergunta que talvez pareça muito com a sua. Por que te revelarias a nós, e não a todo mundo?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meio da conversa, Jesus faz esta promessa. Não os deixarei sozinhos; voltarei para vocês.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olhe com atenção para a resposta de Jesus a essa pergunta, e para a promessa que ele faz sobre o Espírito Santo. Repare a quem ele diz que vai se revelar.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resto desta aula é construído exatamente sobre isto: ouvir as palavras dele, guardá-las, e ficar atento a ele. Vá ler João, capítulo catorze, do versículo quinze ao vinte e quatro.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se revela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NÃO PRECISA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Fabricar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sentimento.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SÓ PRECISA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Dizer sim à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próxima coisa.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noite antes.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pergunta como a sua.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os deixarei sozinhos; voltarei para vocês.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JOÃO 14:18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Observe como ele responde.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Repare na promessa.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João 14:15-24.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11: Ele se revela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11: Ele se revela</dc:title>
  <dc:subject>PptxGenJS Presentation</dc:subject>
  <dc:creator>PptxGenJS</dc:creator>
  <cp:lastModifiedBy>PptxGenJS</cp:lastModifiedBy>
  <cp:revision>1</cp:revision>
</cp:coreProperties>
</file>