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10: Bom, mas faltava uma coisa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dez. A história de hoje é sobre um homem muito bom.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Às vezes Deus parece distante por motivos que a gente preferiria não olhar. Isaías disse ao seu povo que as iniquidades deles tinham criado uma separação entre eles e o seu Deus. Esse não é o motivo de todo silêncio, e ninguém pode dizer a você se é o seu. Mas vale a pena perguntar com honestidade.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maioria de nós não se vê como desobediente. Somos gente boa. Mas Deus quer mais do que bom comportamento. Ele quer obediência fiel: tomar a nossa cruz diariamente, buscá-lo, obedecer nas coisas pequenas. Medido assim, um não silencioso também conta, até nunca abrir a Palavra dele, sem dizer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homem da história de hoje podia dizer isto. Ele disse a Ele: Mestre, tenho observado tudo isso desde a minha juventude.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como Jesus olha para ele, e qual é essa uma coisa. Leia como uma descoberta, não como uma acusação.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Marcos, capítulo dez, do versículo dezessete ao vinte e sete, e peça a Jesus que mostre a você qual é a sua uma coisa.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Bom, mas faltava uma coisa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Nem todo silêncio.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Vale perguntar com honestidade.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 COMPORTAMENTO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Nada de pecado grande.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Nada de vício.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OBEDIÊNCIA FIEL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Buscar a Deus.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coisas pequenas também.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disse a Ele: “Mestre, tenho observado tudo isso desde a minha juventude.”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MARCOS 10:20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Jesus olha para ele?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 é a uma coisa?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Marcos 10.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10: Bom, mas faltava uma coisa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10: Bom, mas faltava uma coisa</dc:title>
  <dc:subject>PptxGenJS Presentation</dc:subject>
  <dc:creator>PptxGenJS</dc:creator>
  <cp:lastModifiedBy>PptxGenJS</cp:lastModifiedBy>
  <cp:revision>1</cp:revision>
</cp:coreProperties>
</file>