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 9: O único que sobrou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 nove. Hoje você vai conhecer um profeta que chegou ao fim das forças.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Elias tinha acabado de ver Deus fazer uma coisa enorme. Aí veio uma ameaça, e ele fugiu para salvar a própria vida. Esgotado, sozinho, e convencido de que era o único que ainda era fiel a Deus.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você está decepcionado com o povo de Deus há muito tempo, talvez conheça esse sentimento. Todo mundo foi junto com a maré, e eu sou o único que sobrou que ainda se importa.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Ouça onde ele vai parar. Mas ele mesmo foi um dia de jornada pelo deserto, e chegou e se sentou debaixo de um zimbro; e pediu para si a morte, e disse: Já basta! Agora, Senhor, tira minha vida, pois não sou melhor do que meus pais.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Enquanto você lê, observe como Deus trata Elias. O que ele dá primeiro. Como ele fala. E o que ele conta sobre quem mais continua fiel.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Mantenha as três perguntas por perto. O que isto diz sobre Deus? O que isto diz sobre as pessoas? E se isto é verdade, o que eu faria hoje?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Vá ler Primeiro Reis, capítulo dezenove, do versículo um ao dezoito, e ouça com atenção.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 9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único que sobrou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Esgotado.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Sozinho.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Todo mundo foi com a maré.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Só eu ainda me importo.</a:t>
            </a:r>
            <a:endParaRPr lang="en-US" sz="5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Mas ele mesmo foi um dia de jornada pelo deserto, e chegou e se sentou debaixo de um zimbro; e pediu para si a morte, e disse: “Já basta! Agora, Senhor, tira minha vida, pois não sou melhor do que meus pais.”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REIS 19:4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ele dá primeiro.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Como ele fala.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Quem mais sobrou.</a:t>
            </a:r>
            <a:endParaRPr lang="en-US" sz="4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PERGUNTAS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isto diz sobre Deus?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isto diz sobre as pessoas?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 isto é verdade, o que eu faria hoje?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DESAFIO DE 40 DIAS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Vá ler 1 Reis 19.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 9: O único que sobrou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comission.cc/pt/library/jesus-first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9: O único que sobrou</dc:title>
  <dc:subject>PptxGenJS Presentation</dc:subject>
  <dc:creator>PptxGenJS</dc:creator>
  <cp:lastModifiedBy>PptxGenJS</cp:lastModifiedBy>
  <cp:revision>1</cp:revision>
</cp:coreProperties>
</file>