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7: Converse sobre isso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sete. Nenhuma leitura nova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você leu um salmo honesto, um profeta que olhou para o filho errado, sepulcros caiados, uma igreja ocupada que abandonou o primeiro amor, uma igreja morna em cuja porta Jesus ainda bate, e Jesus chorando sobre a sua cidade.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Hoje, leve a semana para outra pessoa. Um pequeno grupo que esteja fazendo a aula junto, ou um amigo em quem você confia. Pessoalmente é melhor, tomando um cafezinho ou almoçando juntos.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Comecem revezando, recontando uma passagem com as próprias palavras. Qual delas ficou com você, e por quê? Depois digam o que estão carregando, sobre a igreja, sobre Deus, sobre vocês mesmos. Digam com honestidade. Ninguém precisa resolver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seguida, conte um eu vou. O que você tentou fazer, e o que aconteceu? Se não fez, diga isso também, e o que atrapalhou.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façam juntos a pergunta difícil. Se a nossa decepção é uma amostra do que Deus sente, o que isso muda no jeito como olhamos para a igreja? E orem juntos, curto e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precisa defender a igreja, e não precisa jogar mais lenha na fogueira. Você só precisa ser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Ainda não tem com quem conversar? Pergunte a Deus quem poderia ser esse amigo, e convide essa pessoa. Na semana que vem, vamos olhar para as temporadas em que Deus fica em silêncio.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dias.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leituras.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pequeno grupo,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um amigo de confiança.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Recontem uma passagem.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Digam o que carregam.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um “eu vou”.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atrapalhou?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Façam a pergunta difícil.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Orem, curto e honesto.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NÃO PRECISA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Defender.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Jogar lenha na fogueira.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SÓ PRECISA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honesto.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7: Converse sobre isso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7: Converse sobre isso</dc:title>
  <dc:subject>PptxGenJS Presentation</dc:subject>
  <dc:creator>PptxGenJS</dc:creator>
  <cp:lastModifiedBy>PptxGenJS</cp:lastModifiedBy>
  <cp:revision>1</cp:revision>
</cp:coreProperties>
</file>