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6: Ele chorou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Dia seis. É aqui que a semana inteira queria chegar.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sua decepção com a igreja não é sinal de que você está longe de Deus. Gente indiferente não se decepciona. Importar-se a ponto de questionar, e sentir isso tão fundo, pode significar que você está mais perto dele do que imagina.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que você sente é uma amostra do que Deus sente. Ele sente mais fundo, porque conhece cada coração, e você só consegue ver o fruto. E ele quer o que você quer: um povo que o ame de verdade.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Hoje Jesus se aproxima da cidade. Ao aproximar-se de Jerusalém e ver a cidade, chorou sobre ela.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Enquanto você lê, observe o que Jesus sente primeiro, e depois o que ele faz. Repare no que as duas coisas dizem sobre o quanto o povo dele importa para 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as três perguntas por perto. O que isto diz sobre Deus? O que isto diz sobre as pessoas? E se isto é verdade, o que eu faria hoje?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 você está no lugar certo. Vá ler Lucas, capítulo dezenove, do versículo quarenta e um ao quarenta e oito, e observe Jesus de perto.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6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chorou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Gente indiferente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se decepciona.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VOCÊ VÊ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fruto.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DEUS CONHECE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Cada coração.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Ao aproximar-se de Jerusalém e ver a cidade, chorou sobre ela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19:41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Primeiro o que ele sente.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Depois o que ele faz.</a:t>
            </a:r>
            <a:endParaRPr lang="en-US" sz="5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Vá ler Lucas 19.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 6: Ele chorou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6: Ele chorou</dc:title>
  <dc:subject>PptxGenJS Presentation</dc:subject>
  <dc:creator>PptxGenJS</dc:creator>
  <cp:lastModifiedBy>PptxGenJS</cp:lastModifiedBy>
  <cp:revision>1</cp:revision>
</cp:coreProperties>
</file>