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 5: Ele ainda está batendo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 cinco. Mais uma carta, para mais uma igreja. Esta é mais difícil de 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igreja de Laodiceia achava que estava indo muito bem. Jesus quase não tinha nada de bom para dizer sobre 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 começa assim. Conheço suas obras, que você não é frio nem quente. Gostaria que você fosse frio ou quente!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Enquanto você lê, procure duas coisas. Primeiro, a força do que ele sente diante do que vê. Depois, o que ele faz mesmo assim, e onde ele está quando a carta termina.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 a fé morna ao seu redor decepcionou você, você está sentindo algo que Jesus sente. Mas esta carta também faz uma pergunta mais baixinha. Existe uma porta na sua própria vida em que ele vem batendo?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Mantenha as três perguntas por perto. O que isto diz sobre Deus? O que isto diz sobre as pessoas? E se isto é verdade, o que eu faria hoje?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Vá ler Apocalipse, capítulo três, do versículo catorze ao vinte e dois, e preste atenção nas batidas.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DIA 5</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Ele ainda está batendo</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Eles achavam que estavam bem.</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Ele viu outra coisa.</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Conheço suas obras, que você não é frio nem quente. Gostaria que você fosse frio ou quente!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APOCALIPSE 3:15 · OTB</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PRIMEIRO</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A força do</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que ele sente.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DEPOIS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O que ele faz</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mesmo assim.</a:t>
            </a:r>
            <a:endParaRPr lang="en-US" sz="3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Existe uma porta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na sua própria vida?</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TRÊS PERGUNTAS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O que isto diz sobre Deus?</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O que isto diz sobre as pessoas?</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Se isto é verdade, o que eu faria hoje?</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DESAFIO DE 40 DIAS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Vá ler Apocalipse 3.</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Dia 5: Ele ainda está batendo</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comission.cc/pt/library/jesus-first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5: Ele ainda está batendo</dc:title>
  <dc:subject>PptxGenJS Presentation</dc:subject>
  <dc:creator>PptxGenJS</dc:creator>
  <cp:lastModifiedBy>PptxGenJS</cp:lastModifiedBy>
  <cp:revision>1</cp:revision>
</cp:coreProperties>
</file>