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4: Ocupados, e longe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quatro. Hoje você vai ler uma carta que Jesus mandou para uma igreja de verdade, na cidade de Éfeso.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quase qualquer critério, era uma boa igreja. Trabalhadora, paciente, cuidadosa com o falso ensino. A maioria de nós ficaria feliz de fazer parte dela.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próprio Jesus diz isso. Você tem perseverado e suportado sofrimentos por causa do meu nome, e não tem desfalecido.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mesmo assim ele tinha uma coisa contra eles. Enquanto você lê, procure essa coisa, e pergunte por que ela importava mais para ele do que tudo o que eles faziam certo.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pista. O Novo Testamento chama a igreja de noiva de Jesus, e um noivo não quer uma casa bem administrada. Ele quer o coração dela. A dor que você sente quando uma igreja só cumpre tabela pode ser um pequeno eco disso.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Apocalipse, capítulo dois, do versículo um ao sete, e encontre essa uma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Ocupados, e longe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boa igreja,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quase qualquer critério.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tem perseverado e suportado sofrimentos por causa do meu nome, e não tem desfalecido.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APOCALIPSE 2:3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mesmo assim,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coisa.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PROCURA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casa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bem administrada.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coração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noiva.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Apocalipse 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4: Ocupados, e longe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4: Ocupados, e longe</dc:title>
  <dc:subject>PptxGenJS Presentation</dc:subject>
  <dc:creator>PptxGenJS</dc:creator>
  <cp:lastModifiedBy>PptxGenJS</cp:lastModifiedBy>
  <cp:revision>1</cp:revision>
</cp:coreProperties>
</file>