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3: Jesus viu primeiro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três. Hoje você vai ouvir algumas das palavras mais duras que Jesus já disse.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Repare para quem elas foram ditas. Não para gente que nunca tinha ouvido falar de Deus. Para gente muito religiosa, que dava o dízimo com todo o cuidado, conhecia as Escrituras, não faltava a uma reunião, e tinha perdido o coração da coisa.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Então, se você já olhou para a igreja e pensou, tem alguma coisa muito errada aqui, você não está sendo cínico. Talvez esteja vendo um pouco do que Jesus viu. E ele viu primeiro.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Ouça como ele diz. Guias cegos! Vocês coam um mosquito e engolem um camelo.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Enquanto você lê, vá devagar. Repare com o que ele diz que eles eram cuidadosos, e o que ele diz que eles deixaram de lado. Depois repare no lado de fora e no lado de dentro.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Mantenha as três perguntas por perto. O que isto diz sobre Deus? O que isto diz sobre as pessoas? E se isto é verdade, o que eu faria hoje?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Vá ler Mateus, capítulo vinte e três, do versículo vinte e três ao vinte e oito, devagar, e veja o que Jesus vê.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3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Jesus viu primeiro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para os de fora.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os mais religiosos.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É CINISMO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Está tudo errado.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 quê?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ENXERGAR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pouco do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Jesus viu.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Guias cegos! Vocês coam um mosquito e engolem um camelo.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MATEUS 23:24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Cuidadosos com o quê?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ficou de lado?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ler Mateus 23.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3: Jesus viu primeiro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3: Jesus viu primeiro</dc:title>
  <dc:subject>PptxGenJS Presentation</dc:subject>
  <dc:creator>PptxGenJS</dc:creator>
  <cp:lastModifiedBy>PptxGenJS</cp:lastModifiedBy>
  <cp:revision>1</cp:revision>
</cp:coreProperties>
</file>