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2: Deus vê o que a gente não vê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dois. A história de hoje é sobre um profeta enviado para escolher um rei, e sobre um Deus que não escolhe do jeito que a gente escolhe.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estamos decepcionados com a igreja, reagimos ao que conseguimos ver. Isso é real, e importa. Mas a gente só enxerga o fruto. Deus vê a raiz.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isso corta para os dois lados. Deus vê o vazio que incomoda você com mais clareza do que você. E ele vê o seu coração também, não só o que você pensa do coração dos outros.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em Samuel quando o primeiro filho entra. Quando chegaram, ele observou Eliabe e pensou: Certamente o ungido do Senhor está aqui diante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em quem tem cara de escolhido, e em quem ninguém nem lembrou de chamar. Depois repare no que Deus diz que está olhando.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Primeiro Samuel, capítulo dezesseis, do versículo um ao treze, duas vezes. E deixe que a passagem olhe para você também.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vê o que a gente não vê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gente vê o fruto.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vê a raiz.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GENTE VÊ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Palavras. Agendas.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Comportamento.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DEUS VÊ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Corações.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nosso também.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chegaram, ele observou Eliabe e pensou: “Certamente o ungido do Senhor está aqui diante dele.”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SAMUEL 16:6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tem cara de escolhido?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ficou de fora?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1 Samuel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2: Deus vê o que a gente não vê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2: Deus vê o que a gente não vê</dc:title>
  <dc:subject>PptxGenJS Presentation</dc:subject>
  <dc:creator>PptxGenJS</dc:creator>
  <cp:lastModifiedBy>PptxGenJS</cp:lastModifiedBy>
  <cp:revision>1</cp:revision>
</cp:coreProperties>
</file>