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Primeiro: os próximos quarenta dias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acabou de reler seis semanas das suas próprias palavras. O que você encontrou é real, seja muita coisa, seja quase nada.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primeiro nunca foi uma linha de chegada. Lembre a palavra que ele usou. Então Ele disse a todos: Se alguém deseja seguir-Me, deve negar a si mesmo, tomar sua cruz diariamente, e seguir-Me.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Diariamente. Então amanhã não é o fim de alguma coisa. É o primeiro dia dos próximos quarenta.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Continue, e não vá sozinho. Continue lendo com alguém. E ajude outra pessoa a abrir a Bíblia por conta própria, do jeito que Filipe se sentou ao lado de um estrangeiro numa estrada no deserto.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Ame a sua igreja do jeito que Jesus ama, com defeitos e tudo. Ele se entregou por ela, e não foi embora. Mas, se alguma coisa ali não está certa, abuso, manipulação espiritual ou falso ensino, não fique calado. Converse sobre isso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E, se ainda parece difícil, isso é honesto, e é permitido. Assim, a fé vem pelo ouvir, e o ouvir pela mensagem de Cristo. Continue lendo.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primeiro. Depois o povo dele, do jeito que ele o ama. Obrigado por caminhar estes quarenta dias.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Os próximos quarenta dias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disse a todos: “Se alguém deseja seguir-Me, deve negar a si mesmo, tomar sua cruz diariamente, e seguir-Me.”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linha de chegada.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todo dia.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Continue com alguém.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Ajude outra pessoa a ler.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 a igreja dele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jeito que ele ama.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Assim, a fé vem pelo ouvir, e o ouvir pela mensagem de Cristo.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ROMANOS 10:17 · OTB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primeiro.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seus próximos passos estão logo abaixo.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Primeiro: os próximos quarenta dias</dc:title>
  <dc:subject>PptxGenJS Presentation</dc:subject>
  <dc:creator>PptxGenJS</dc:creator>
  <cp:lastModifiedBy>PptxGenJS</cp:lastModifiedBy>
  <cp:revision>1</cp:revision>
</cp:coreProperties>
</file>