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Boas-vindas ao Jesus Primeiro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você olhou para a igreja e saiu decepcionado, isto é para você. Quer ainda esteja no banco da igreja, quer tenha se afastado. Talvez ferido por gente que falava em nome de Deus.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Primeiro, parabéns. Se a igreja importa tanto para você a ponto de decepcionar, você provavelmente está mais perto de Deus do que imagina. Gente indiferente não sofre por isso.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Esta aula não vai pedir que você defenda a igreja, nem que finja. Ela pede uma coisa mais difícil. Colocar Jesus em primeiro lugar, todos os dias, durante quarenta dias, e ver o que ele faz.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Tudo se apoia numa frase de Jesus. Então Ele disse a todos: Se alguém deseja seguir-Me, deve negar a si mesmo, tomar sua cruz diariamente, e seguir-Me.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Uns quinze a vinte minutos por dia. Olhe para trás, para o dia de ontem. Faça uma oração curta, já escrita. Leia a passagem duas vezes, e reconte com as suas palavras.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Faça três perguntas. O que isto diz sobre Deus? O que isto diz sobre as pessoas? Se isto é verdade, o que eu faria hoje? Depois, um eu vou, alguém para quem contar, e uma linha sobre o seu 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imagem amarra tudo. Você come a passagem, você digere, e deixa o crescimento com Deus, porque essa parte é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vez por semana, nenhuma leitura nova. Você conversa sobre a semana com um pequeno grupo, ou com um amigo em quem confia.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Tudo o que você digita fica neste navegador. Nada é enviado a ninguém.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Boa parte desta aula encoraja você a ficar onde está. Isso é para quem está decepcionado. Se está acontecendo na sua igreja alguma coisa que não está certa, como abuso, manipulação espiritual ou falso ensino, ficar quieto no lugar não é o que Deus nem esta aula pedem. Converse sobre isso com alguém de confiança.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dia um começa com honestidade sobre onde você realmente está.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Primeiro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Gente indiferente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sofre por isso.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ISTO NÃO É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Defender a igreja.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Fingir.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ISTO É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Jesus primeiro,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todos os dias.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Então Ele disse a todos: “Se alguém deseja seguir-Me, deve negar a si mesmo, tomar sua cruz diariamente, e seguir-Me.”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LUCAS 9:23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95247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5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Todo dia</a:t>
            </a:r>
            <a:endParaRPr lang="en-US" sz="3500" dirty="0"/>
          </a:p>
        </p:txBody>
      </p:sp>
      <p:sp>
        <p:nvSpPr>
          <p:cNvPr id="4" name="Text 2"/>
          <p:cNvSpPr/>
          <p:nvPr/>
        </p:nvSpPr>
        <p:spPr>
          <a:xfrm>
            <a:off x="95882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Ler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8611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Recontar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178396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Perguntar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8788180" y="2095448"/>
            <a:ext cx="2444689" cy="3174921"/>
          </a:xfrm>
          <a:prstGeom prst="roundRect">
            <a:avLst>
              <a:gd name="adj" fmla="val 7792"/>
            </a:avLst>
          </a:prstGeom>
          <a:solidFill>
            <a:srgbClr val="FFFFFF"/>
          </a:solidFill>
          <a:ln w="28575">
            <a:solidFill>
              <a:srgbClr val="BC6D29"/>
            </a:solidFill>
          </a:ln>
        </p:spPr>
        <p:txBody>
          <a:bodyPr wrap="square" lIns="253994" tIns="241294" rIns="241294" bIns="253994" rtlCol="0" anchor="ctr"/>
          <a:lstStyle/>
          <a:p>
            <a:pPr algn="ctr" indent="0" marL="0">
              <a:spcAft>
                <a:spcPts val="1000"/>
              </a:spcAft>
              <a:buNone/>
            </a:pPr>
            <a:r>
              <a:rPr lang="en-US" sz="38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3800" dirty="0"/>
          </a:p>
          <a:p>
            <a:pPr algn="ctr" indent="0" marL="0">
              <a:spcAft>
                <a:spcPts val="1000"/>
              </a:spcAft>
              <a:buNone/>
            </a:pPr>
            <a:r>
              <a:rPr lang="en-US" sz="26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Fazer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PERGUNTAS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Deus?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que isto diz sobre as pessoas?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isto é verdade, o que eu faria hoje?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Comer. Digerir.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Crescer.</a:t>
            </a:r>
            <a:endParaRPr lang="en-US" sz="5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vez por semana,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sobre isso.</a:t>
            </a:r>
            <a:endParaRPr lang="en-US" sz="5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Suas respostas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ficam com você.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algo não está certo,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converse com alguém de confiança.</a:t>
            </a:r>
            <a:endParaRPr lang="en-US" sz="4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DESAFIO DE 40 DIAS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Comece pelo Dia 1.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Dia 1 começa na página da aula.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comission.cc/pt/library/jesus-first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Boas-vindas ao Jesus Primeiro</dc:title>
  <dc:subject>PptxGenJS Presentation</dc:subject>
  <dc:creator>PptxGenJS</dc:creator>
  <cp:lastModifiedBy>PptxGenJS</cp:lastModifiedBy>
  <cp:revision>1</cp:revision>
</cp:coreProperties>
</file>