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notesMasterIdLst>
    <p:notesMasterId r:id="rId3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notesMaster" Target="notesMasters/notesMaster1.xml"/><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3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Vivre dans la maison du Père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L'histoire se termine sur le père qui parle au fils aîné. Mais une phrase s'adresse aux deux fils, et à vous.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Luc quinze, verset trente et un. Mon enfant, lui dit le père, tu es toujours avec moi, et tout ce que j'ai est à toi.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Rentrer à la maison, ce n'est pas un seul moment d'émotion sur la route. C'est vivre dans la maison, jour après jour, avec le Père.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plupart de ceux qui s'éloignent n'ont pas perdu la foi en un jour. Ils ont d'abord perdu le rythme quotidien.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chemin du retour passe donc par un rythme quotidien, assez simple pour que vous le gardiez même pendant une mauvaise semaine.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 voici un que vous pouvez commencer demain. Il repose sur une seule image. La nourriture.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D'abord, mangez-le. Choisissez un court passage, une histoire ou quelques versets.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Lisez-le. C'est la première bouchée.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Relisez-le. C'est la mastication.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Puis racontez-le avec vos propres mots, à voix haute ou par écrit, sans regarder. C'est avaler.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Vous n'arrivez pas encore à le raconter ? Alors vous ne l'avez pas avalé. Relisez-le jusqu'à ce que vous y arriviez.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Ensuite, digérez-le, avec quatre questions.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 m'apprend ce passage sur Dieu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 m'apprend-il sur les gens, et sur moi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À quoi vais-je obéir ? Écrivez-le sous la forme je vais, avec un jour.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Et à qui vais-je le dire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Et puis, grandir. Cette dernière partie n'est pas quelque chose que vous faites. C'est ce que Dieu fait de ce que vous avez mangé.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Première aux Corinthiens, chapitre trois, versets six et sept. J'ai planté, Apollos a arrosé, mais c'est Dieu qui a donné la croissance. Ainsi, ni celui qui plante ni celui qui arrose n'est d'importance, mais seulement Dieu, qui donne la croissance.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Vous mangez et vous digérez. L'Esprit fait grandir, et au fil des mois vous verrez des changements que vous n'auriez pas pu produire.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 où commencer ? Luc, une histoire à la fois. Ou Luc quinze lui-même, maintenant que vous savez qu'il parle de vous.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Maintenant, quand vous retomberez. Et cela arrivera, parce que vous êtes humain, et que l'œuvre de l'Esprit en vous prend du temps.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Alors décidez-le dès maintenant. Revenez de la même manière que la première fois. Honnêtement. Rapidement. Vers un Père qui guette la route.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 vous cachez pas un mois en attendant de vous sentir assez désolé. Et n'écrivez pas un nouveau discours de mercenaire.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Confessez ce qui est vrai. Première de Jean, chapitre un, verset neuf. Si nous confessons nos péchés, il est fidèle et juste pour nous les pardonner et pour nous purifier de toute iniquité.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Dites-le à un ami de confiance, puis reprenez la prochaine chose qu'il vous a dit de faire. Jacques cinq, verset seize. Confessez donc vos péchés les uns aux autres et priez les uns pour les autres, afin que vous soyez guéris.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Proverbes vingt-quatre, verset seize. Bien que le juste tombe sept fois, il se relève. Se relever, voilà ce que vous vous exercez à faire.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père a dit qu'il fallait bien se réjouir. Quelqu'un près de vous est encore au pays lointain. Votre histoire honnête, pas un sermon, lui dira peut-être que le Père le guette, lui aussi.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Et après ces sept chapitres, le cours suivant s'appelle Marcher avec Jésus.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Revenez de la même manière, à chaque fois.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Cette semaine, choisissez une date de départ et un moment de la journée, et commencez avec un court passage. Puis choisissez qui vous appellerez la prochaine fois que vous tomberez, et dites-le-lui dès maintenant.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UNE PHRASE POUR LES DEUX FILS</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Pour les deux fils,</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et pour vous.</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‘Mon enfant,’ lui dit le père, ‘tu es toujours avec moi, et tout ce que j'ai est à toi.</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LUC 15:31 · OTB</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PAS</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un moment</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sur la route</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MAIS</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vivre dans</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la maison</a:t>
            </a:r>
            <a:endParaRPr lang="en-US" sz="3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Ils ont d'abord perdu</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le rythme quotidien.</a:t>
            </a:r>
            <a:endParaRPr lang="en-US" sz="5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UNE VIE QUOTIDIENNE À LA PORTÉE DE TOUS</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Assez simple pour tenir</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une mauvaise semaine.</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952476"/>
          </a:xfrm>
          <a:prstGeom prst="rect">
            <a:avLst/>
          </a:prstGeom>
          <a:noFill/>
          <a:ln/>
        </p:spPr>
        <p:txBody>
          <a:bodyPr wrap="square" rtlCol="0" anchor="ctr"/>
          <a:lstStyle/>
          <a:p>
            <a:pPr algn="ctr" indent="0" marL="0">
              <a:buNone/>
            </a:pPr>
            <a:r>
              <a:rPr lang="en-US" sz="3500" b="1" dirty="0">
                <a:solidFill>
                  <a:srgbClr val="103C38"/>
                </a:solidFill>
                <a:latin typeface="Georgia" pitchFamily="34" charset="0"/>
                <a:ea typeface="Georgia" pitchFamily="34" charset="-122"/>
                <a:cs typeface="Georgia" pitchFamily="34" charset="-120"/>
              </a:rPr>
              <a:t>Une image : la nourriture</a:t>
            </a:r>
            <a:endParaRPr lang="en-US" sz="3500" dirty="0"/>
          </a:p>
        </p:txBody>
      </p:sp>
      <p:sp>
        <p:nvSpPr>
          <p:cNvPr id="4" name="Text 2"/>
          <p:cNvSpPr/>
          <p:nvPr/>
        </p:nvSpPr>
        <p:spPr>
          <a:xfrm>
            <a:off x="977876" y="2095448"/>
            <a:ext cx="3301917" cy="3174921"/>
          </a:xfrm>
          <a:prstGeom prst="roundRect">
            <a:avLst>
              <a:gd name="adj" fmla="val 6000"/>
            </a:avLst>
          </a:prstGeom>
          <a:solidFill>
            <a:srgbClr val="D8CCB1"/>
          </a:solidFill>
          <a:ln w="28575">
            <a:solidFill>
              <a:srgbClr val="B8B59E"/>
            </a:solidFill>
          </a:ln>
        </p:spPr>
        <p:txBody>
          <a:bodyPr wrap="square" lIns="253994" tIns="241294" rIns="241294" bIns="253994" rtlCol="0" anchor="ctr"/>
          <a:lstStyle/>
          <a:p>
            <a:pPr algn="ctr" indent="0" marL="0">
              <a:spcAft>
                <a:spcPts val="1000"/>
              </a:spcAft>
              <a:buNone/>
            </a:pPr>
            <a:r>
              <a:rPr lang="en-US" sz="2700" b="1" spc="300" kern="0" dirty="0">
                <a:solidFill>
                  <a:srgbClr val="103C38"/>
                </a:solidFill>
                <a:latin typeface="Calibri" pitchFamily="34" charset="0"/>
                <a:ea typeface="Calibri" pitchFamily="34" charset="-122"/>
                <a:cs typeface="Calibri" pitchFamily="34" charset="-120"/>
              </a:rPr>
              <a:t>MANGE</a:t>
            </a:r>
            <a:endParaRPr lang="en-US" sz="2700" dirty="0"/>
          </a:p>
          <a:p>
            <a:pPr algn="ctr" indent="0" marL="0">
              <a:spcAft>
                <a:spcPts val="1000"/>
              </a:spcAft>
              <a:buNone/>
            </a:pPr>
            <a:r>
              <a:rPr lang="en-US" sz="1600" dirty="0">
                <a:solidFill>
                  <a:srgbClr val="385950"/>
                </a:solidFill>
                <a:latin typeface="Calibri" pitchFamily="34" charset="0"/>
                <a:ea typeface="Calibri" pitchFamily="34" charset="-122"/>
                <a:cs typeface="Calibri" pitchFamily="34" charset="-120"/>
              </a:rPr>
              <a:t>lire · relire · raconter</a:t>
            </a:r>
            <a:endParaRPr lang="en-US" sz="2700" dirty="0"/>
          </a:p>
        </p:txBody>
      </p:sp>
      <p:sp>
        <p:nvSpPr>
          <p:cNvPr id="5" name="Text 3"/>
          <p:cNvSpPr/>
          <p:nvPr/>
        </p:nvSpPr>
        <p:spPr>
          <a:xfrm>
            <a:off x="4444889" y="2095448"/>
            <a:ext cx="3301917" cy="3174921"/>
          </a:xfrm>
          <a:prstGeom prst="roundRect">
            <a:avLst>
              <a:gd name="adj" fmla="val 6000"/>
            </a:avLst>
          </a:prstGeom>
          <a:solidFill>
            <a:srgbClr val="D8CCB1"/>
          </a:solidFill>
          <a:ln w="28575">
            <a:solidFill>
              <a:srgbClr val="B8B59E"/>
            </a:solidFill>
          </a:ln>
        </p:spPr>
        <p:txBody>
          <a:bodyPr wrap="square" lIns="253994" tIns="241294" rIns="241294" bIns="253994" rtlCol="0" anchor="ctr"/>
          <a:lstStyle/>
          <a:p>
            <a:pPr algn="ctr" indent="0" marL="0">
              <a:spcAft>
                <a:spcPts val="1000"/>
              </a:spcAft>
              <a:buNone/>
            </a:pPr>
            <a:r>
              <a:rPr lang="en-US" sz="2700" b="1" spc="300" kern="0" dirty="0">
                <a:solidFill>
                  <a:srgbClr val="103C38"/>
                </a:solidFill>
                <a:latin typeface="Calibri" pitchFamily="34" charset="0"/>
                <a:ea typeface="Calibri" pitchFamily="34" charset="-122"/>
                <a:cs typeface="Calibri" pitchFamily="34" charset="-120"/>
              </a:rPr>
              <a:t>DIGÈRE</a:t>
            </a:r>
            <a:endParaRPr lang="en-US" sz="2700" dirty="0"/>
          </a:p>
          <a:p>
            <a:pPr algn="ctr" indent="0" marL="0">
              <a:spcAft>
                <a:spcPts val="1000"/>
              </a:spcAft>
              <a:buNone/>
            </a:pPr>
            <a:r>
              <a:rPr lang="en-US" sz="1600" dirty="0">
                <a:solidFill>
                  <a:srgbClr val="385950"/>
                </a:solidFill>
                <a:latin typeface="Calibri" pitchFamily="34" charset="0"/>
                <a:ea typeface="Calibri" pitchFamily="34" charset="-122"/>
                <a:cs typeface="Calibri" pitchFamily="34" charset="-120"/>
              </a:rPr>
              <a:t>les quatre questions</a:t>
            </a:r>
            <a:endParaRPr lang="en-US" sz="2700" dirty="0"/>
          </a:p>
        </p:txBody>
      </p:sp>
      <p:sp>
        <p:nvSpPr>
          <p:cNvPr id="6" name="Text 4"/>
          <p:cNvSpPr/>
          <p:nvPr/>
        </p:nvSpPr>
        <p:spPr>
          <a:xfrm>
            <a:off x="7911902" y="2095448"/>
            <a:ext cx="3301917" cy="3174921"/>
          </a:xfrm>
          <a:prstGeom prst="roundRect">
            <a:avLst>
              <a:gd name="adj" fmla="val 6000"/>
            </a:avLst>
          </a:prstGeom>
          <a:solidFill>
            <a:srgbClr val="D8CCB1"/>
          </a:solidFill>
          <a:ln w="28575">
            <a:solidFill>
              <a:srgbClr val="B8B59E"/>
            </a:solidFill>
          </a:ln>
        </p:spPr>
        <p:txBody>
          <a:bodyPr wrap="square" lIns="253994" tIns="241294" rIns="241294" bIns="253994" rtlCol="0" anchor="ctr"/>
          <a:lstStyle/>
          <a:p>
            <a:pPr algn="ctr" indent="0" marL="0">
              <a:spcAft>
                <a:spcPts val="1000"/>
              </a:spcAft>
              <a:buNone/>
            </a:pPr>
            <a:r>
              <a:rPr lang="en-US" sz="2700" b="1" spc="300" kern="0" dirty="0">
                <a:solidFill>
                  <a:srgbClr val="103C38"/>
                </a:solidFill>
                <a:latin typeface="Calibri" pitchFamily="34" charset="0"/>
                <a:ea typeface="Calibri" pitchFamily="34" charset="-122"/>
                <a:cs typeface="Calibri" pitchFamily="34" charset="-120"/>
              </a:rPr>
              <a:t>GRANDIS</a:t>
            </a:r>
            <a:endParaRPr lang="en-US" sz="2700" dirty="0"/>
          </a:p>
          <a:p>
            <a:pPr algn="ctr" indent="0" marL="0">
              <a:spcAft>
                <a:spcPts val="1000"/>
              </a:spcAft>
              <a:buNone/>
            </a:pPr>
            <a:r>
              <a:rPr lang="en-US" sz="1600" dirty="0">
                <a:solidFill>
                  <a:srgbClr val="385950"/>
                </a:solidFill>
                <a:latin typeface="Calibri" pitchFamily="34" charset="0"/>
                <a:ea typeface="Calibri" pitchFamily="34" charset="-122"/>
                <a:cs typeface="Calibri" pitchFamily="34" charset="-120"/>
              </a:rPr>
              <a:t>c'est Dieu qui donne la croissance</a:t>
            </a:r>
            <a:endParaRPr lang="en-US" sz="27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952476"/>
          </a:xfrm>
          <a:prstGeom prst="rect">
            <a:avLst/>
          </a:prstGeom>
          <a:noFill/>
          <a:ln/>
        </p:spPr>
        <p:txBody>
          <a:bodyPr wrap="square" rtlCol="0" anchor="ctr"/>
          <a:lstStyle/>
          <a:p>
            <a:pPr algn="ctr" indent="0" marL="0">
              <a:buNone/>
            </a:pPr>
            <a:r>
              <a:rPr lang="en-US" sz="3500" b="1" dirty="0">
                <a:solidFill>
                  <a:srgbClr val="103C38"/>
                </a:solidFill>
                <a:latin typeface="Georgia" pitchFamily="34" charset="0"/>
                <a:ea typeface="Georgia" pitchFamily="34" charset="-122"/>
                <a:cs typeface="Georgia" pitchFamily="34" charset="-120"/>
              </a:rPr>
              <a:t>Mangez-le</a:t>
            </a:r>
            <a:endParaRPr lang="en-US" sz="3500" dirty="0"/>
          </a:p>
        </p:txBody>
      </p:sp>
      <p:sp>
        <p:nvSpPr>
          <p:cNvPr id="4" name="Text 2"/>
          <p:cNvSpPr/>
          <p:nvPr/>
        </p:nvSpPr>
        <p:spPr>
          <a:xfrm>
            <a:off x="977876" y="2095448"/>
            <a:ext cx="3301917" cy="3174921"/>
          </a:xfrm>
          <a:prstGeom prst="roundRect">
            <a:avLst>
              <a:gd name="adj" fmla="val 6000"/>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2700" b="1" spc="300" kern="0" dirty="0">
                <a:solidFill>
                  <a:srgbClr val="103C38"/>
                </a:solidFill>
                <a:latin typeface="Calibri" pitchFamily="34" charset="0"/>
                <a:ea typeface="Calibri" pitchFamily="34" charset="-122"/>
                <a:cs typeface="Calibri" pitchFamily="34" charset="-120"/>
              </a:rPr>
              <a:t>MANGE</a:t>
            </a:r>
            <a:endParaRPr lang="en-US" sz="2700" dirty="0"/>
          </a:p>
          <a:p>
            <a:pPr algn="ctr" indent="0" marL="0">
              <a:spcAft>
                <a:spcPts val="1000"/>
              </a:spcAft>
              <a:buNone/>
            </a:pPr>
            <a:r>
              <a:rPr lang="en-US" sz="1600" dirty="0">
                <a:solidFill>
                  <a:srgbClr val="385950"/>
                </a:solidFill>
                <a:latin typeface="Calibri" pitchFamily="34" charset="0"/>
                <a:ea typeface="Calibri" pitchFamily="34" charset="-122"/>
                <a:cs typeface="Calibri" pitchFamily="34" charset="-120"/>
              </a:rPr>
              <a:t>lire · relire · raconter</a:t>
            </a:r>
            <a:endParaRPr lang="en-US" sz="2700" dirty="0"/>
          </a:p>
        </p:txBody>
      </p:sp>
      <p:sp>
        <p:nvSpPr>
          <p:cNvPr id="5" name="Text 3"/>
          <p:cNvSpPr/>
          <p:nvPr/>
        </p:nvSpPr>
        <p:spPr>
          <a:xfrm>
            <a:off x="4444889" y="2095448"/>
            <a:ext cx="3301917" cy="3174921"/>
          </a:xfrm>
          <a:prstGeom prst="roundRect">
            <a:avLst>
              <a:gd name="adj" fmla="val 6000"/>
            </a:avLst>
          </a:prstGeom>
          <a:solidFill>
            <a:srgbClr val="D8CCB1"/>
          </a:solidFill>
          <a:ln w="28575">
            <a:solidFill>
              <a:srgbClr val="CEC5AB"/>
            </a:solidFill>
          </a:ln>
        </p:spPr>
        <p:txBody>
          <a:bodyPr wrap="square" lIns="253994" tIns="241294" rIns="241294" bIns="253994" rtlCol="0" anchor="ctr"/>
          <a:lstStyle/>
          <a:p>
            <a:pPr algn="ctr" indent="0" marL="0">
              <a:spcAft>
                <a:spcPts val="1000"/>
              </a:spcAft>
              <a:buNone/>
            </a:pPr>
            <a:r>
              <a:rPr lang="en-US" sz="2700" b="1" spc="300" kern="0" dirty="0">
                <a:solidFill>
                  <a:srgbClr val="9CA18D"/>
                </a:solidFill>
                <a:latin typeface="Calibri" pitchFamily="34" charset="0"/>
                <a:ea typeface="Calibri" pitchFamily="34" charset="-122"/>
                <a:cs typeface="Calibri" pitchFamily="34" charset="-120"/>
              </a:rPr>
              <a:t>DIGÈRE</a:t>
            </a:r>
            <a:endParaRPr lang="en-US" sz="2700" dirty="0"/>
          </a:p>
          <a:p>
            <a:pPr algn="ctr" indent="0" marL="0">
              <a:spcAft>
                <a:spcPts val="1000"/>
              </a:spcAft>
              <a:buNone/>
            </a:pPr>
            <a:r>
              <a:rPr lang="en-US" sz="1600" dirty="0">
                <a:solidFill>
                  <a:srgbClr val="A8A994"/>
                </a:solidFill>
                <a:latin typeface="Calibri" pitchFamily="34" charset="0"/>
                <a:ea typeface="Calibri" pitchFamily="34" charset="-122"/>
                <a:cs typeface="Calibri" pitchFamily="34" charset="-120"/>
              </a:rPr>
              <a:t>les quatre questions</a:t>
            </a:r>
            <a:endParaRPr lang="en-US" sz="2700" dirty="0"/>
          </a:p>
        </p:txBody>
      </p:sp>
      <p:sp>
        <p:nvSpPr>
          <p:cNvPr id="6" name="Text 4"/>
          <p:cNvSpPr/>
          <p:nvPr/>
        </p:nvSpPr>
        <p:spPr>
          <a:xfrm>
            <a:off x="7911902" y="2095448"/>
            <a:ext cx="3301917" cy="3174921"/>
          </a:xfrm>
          <a:prstGeom prst="roundRect">
            <a:avLst>
              <a:gd name="adj" fmla="val 6000"/>
            </a:avLst>
          </a:prstGeom>
          <a:solidFill>
            <a:srgbClr val="D8CCB1"/>
          </a:solidFill>
          <a:ln w="28575">
            <a:solidFill>
              <a:srgbClr val="CEC5AB"/>
            </a:solidFill>
          </a:ln>
        </p:spPr>
        <p:txBody>
          <a:bodyPr wrap="square" lIns="253994" tIns="241294" rIns="241294" bIns="253994" rtlCol="0" anchor="ctr"/>
          <a:lstStyle/>
          <a:p>
            <a:pPr algn="ctr" indent="0" marL="0">
              <a:spcAft>
                <a:spcPts val="1000"/>
              </a:spcAft>
              <a:buNone/>
            </a:pPr>
            <a:r>
              <a:rPr lang="en-US" sz="2700" b="1" spc="300" kern="0" dirty="0">
                <a:solidFill>
                  <a:srgbClr val="9CA18D"/>
                </a:solidFill>
                <a:latin typeface="Calibri" pitchFamily="34" charset="0"/>
                <a:ea typeface="Calibri" pitchFamily="34" charset="-122"/>
                <a:cs typeface="Calibri" pitchFamily="34" charset="-120"/>
              </a:rPr>
              <a:t>GRANDIS</a:t>
            </a:r>
            <a:endParaRPr lang="en-US" sz="2700" dirty="0"/>
          </a:p>
          <a:p>
            <a:pPr algn="ctr" indent="0" marL="0">
              <a:spcAft>
                <a:spcPts val="1000"/>
              </a:spcAft>
              <a:buNone/>
            </a:pPr>
            <a:r>
              <a:rPr lang="en-US" sz="1600" dirty="0">
                <a:solidFill>
                  <a:srgbClr val="A8A994"/>
                </a:solidFill>
                <a:latin typeface="Calibri" pitchFamily="34" charset="0"/>
                <a:ea typeface="Calibri" pitchFamily="34" charset="-122"/>
                <a:cs typeface="Calibri" pitchFamily="34" charset="-120"/>
              </a:rPr>
              <a:t>c'est Dieu qui donne la croissance</a:t>
            </a:r>
            <a:endParaRPr lang="en-US" sz="27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1587460"/>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MANGEZ-LE</a:t>
            </a:r>
            <a:endParaRPr lang="en-US" sz="1600" dirty="0"/>
          </a:p>
        </p:txBody>
      </p:sp>
      <p:sp>
        <p:nvSpPr>
          <p:cNvPr id="4" name="Text 2"/>
          <p:cNvSpPr/>
          <p:nvPr/>
        </p:nvSpPr>
        <p:spPr>
          <a:xfrm>
            <a:off x="1955751" y="2285943"/>
            <a:ext cx="2666933" cy="2095448"/>
          </a:xfrm>
          <a:prstGeom prst="roundRect">
            <a:avLst>
              <a:gd name="adj" fmla="val 6667"/>
            </a:avLst>
          </a:prstGeom>
          <a:solidFill>
            <a:srgbClr val="BC6D29"/>
          </a:solidFill>
          <a:ln w="28575">
            <a:solidFill>
              <a:srgbClr val="BC6D29"/>
            </a:solidFill>
          </a:ln>
        </p:spPr>
        <p:txBody>
          <a:bodyPr wrap="square" rtlCol="0" anchor="ctr"/>
          <a:lstStyle/>
          <a:p>
            <a:pPr algn="ctr" indent="0" marL="0">
              <a:spcAft>
                <a:spcPts val="800"/>
              </a:spcAft>
              <a:buNone/>
            </a:pPr>
            <a:r>
              <a:rPr lang="en-US" sz="2600" b="1" dirty="0">
                <a:solidFill>
                  <a:srgbClr val="FFFFFF"/>
                </a:solidFill>
                <a:latin typeface="Georgia" pitchFamily="34" charset="0"/>
                <a:ea typeface="Georgia" pitchFamily="34" charset="-122"/>
                <a:cs typeface="Georgia" pitchFamily="34" charset="-120"/>
              </a:rPr>
              <a:t>Lire</a:t>
            </a:r>
            <a:endParaRPr lang="en-US" sz="2600" dirty="0"/>
          </a:p>
          <a:p>
            <a:pPr algn="ctr" indent="0" marL="0">
              <a:spcAft>
                <a:spcPts val="800"/>
              </a:spcAft>
              <a:buNone/>
            </a:pPr>
            <a:r>
              <a:rPr lang="en-US" sz="1400" spc="200" kern="0" dirty="0">
                <a:solidFill>
                  <a:srgbClr val="FFFFFF"/>
                </a:solidFill>
                <a:latin typeface="Calibri" pitchFamily="34" charset="0"/>
                <a:ea typeface="Calibri" pitchFamily="34" charset="-122"/>
                <a:cs typeface="Calibri" pitchFamily="34" charset="-120"/>
              </a:rPr>
              <a:t>LA BOUCHÉE</a:t>
            </a:r>
            <a:endParaRPr lang="en-US" sz="2600" dirty="0"/>
          </a:p>
        </p:txBody>
      </p:sp>
      <p:sp>
        <p:nvSpPr>
          <p:cNvPr id="5" name="Text 3"/>
          <p:cNvSpPr/>
          <p:nvPr/>
        </p:nvSpPr>
        <p:spPr>
          <a:xfrm>
            <a:off x="4762381" y="2285943"/>
            <a:ext cx="2666933" cy="2095448"/>
          </a:xfrm>
          <a:prstGeom prst="roundRect">
            <a:avLst>
              <a:gd name="adj" fmla="val 6667"/>
            </a:avLst>
          </a:prstGeom>
          <a:solidFill>
            <a:srgbClr val="103C38"/>
          </a:solidFill>
          <a:ln w="28575">
            <a:solidFill>
              <a:srgbClr val="224943"/>
            </a:solidFill>
          </a:ln>
        </p:spPr>
        <p:txBody>
          <a:bodyPr wrap="square" rtlCol="0" anchor="ctr"/>
          <a:lstStyle/>
          <a:p>
            <a:pPr algn="ctr" indent="0" marL="0">
              <a:spcAft>
                <a:spcPts val="800"/>
              </a:spcAft>
              <a:buNone/>
            </a:pPr>
            <a:r>
              <a:rPr lang="en-US" sz="2600" b="1" dirty="0">
                <a:solidFill>
                  <a:srgbClr val="506A5F"/>
                </a:solidFill>
                <a:latin typeface="Georgia" pitchFamily="34" charset="0"/>
                <a:ea typeface="Georgia" pitchFamily="34" charset="-122"/>
                <a:cs typeface="Georgia" pitchFamily="34" charset="-120"/>
              </a:rPr>
              <a:t>Relire</a:t>
            </a:r>
            <a:endParaRPr lang="en-US" sz="2600" dirty="0"/>
          </a:p>
          <a:p>
            <a:pPr algn="ctr" indent="0" marL="0">
              <a:spcAft>
                <a:spcPts val="800"/>
              </a:spcAft>
              <a:buNone/>
            </a:pPr>
            <a:r>
              <a:rPr lang="en-US" sz="1400" spc="200" kern="0" dirty="0">
                <a:solidFill>
                  <a:srgbClr val="385850"/>
                </a:solidFill>
                <a:latin typeface="Calibri" pitchFamily="34" charset="0"/>
                <a:ea typeface="Calibri" pitchFamily="34" charset="-122"/>
                <a:cs typeface="Calibri" pitchFamily="34" charset="-120"/>
              </a:rPr>
              <a:t>LA MASTICATION</a:t>
            </a:r>
            <a:endParaRPr lang="en-US" sz="2600" dirty="0"/>
          </a:p>
        </p:txBody>
      </p:sp>
      <p:sp>
        <p:nvSpPr>
          <p:cNvPr id="6" name="Text 4"/>
          <p:cNvSpPr/>
          <p:nvPr/>
        </p:nvSpPr>
        <p:spPr>
          <a:xfrm>
            <a:off x="7569011" y="2285943"/>
            <a:ext cx="2666933" cy="2095448"/>
          </a:xfrm>
          <a:prstGeom prst="roundRect">
            <a:avLst>
              <a:gd name="adj" fmla="val 6667"/>
            </a:avLst>
          </a:prstGeom>
          <a:solidFill>
            <a:srgbClr val="103C38"/>
          </a:solidFill>
          <a:ln w="28575">
            <a:solidFill>
              <a:srgbClr val="224943"/>
            </a:solidFill>
          </a:ln>
        </p:spPr>
        <p:txBody>
          <a:bodyPr wrap="square" rtlCol="0" anchor="ctr"/>
          <a:lstStyle/>
          <a:p>
            <a:pPr algn="ctr" indent="0" marL="0">
              <a:spcAft>
                <a:spcPts val="800"/>
              </a:spcAft>
              <a:buNone/>
            </a:pPr>
            <a:r>
              <a:rPr lang="en-US" sz="2600" b="1" dirty="0">
                <a:solidFill>
                  <a:srgbClr val="506A5F"/>
                </a:solidFill>
                <a:latin typeface="Georgia" pitchFamily="34" charset="0"/>
                <a:ea typeface="Georgia" pitchFamily="34" charset="-122"/>
                <a:cs typeface="Georgia" pitchFamily="34" charset="-120"/>
              </a:rPr>
              <a:t>Raconter</a:t>
            </a:r>
            <a:endParaRPr lang="en-US" sz="2600" dirty="0"/>
          </a:p>
          <a:p>
            <a:pPr algn="ctr" indent="0" marL="0">
              <a:spcAft>
                <a:spcPts val="800"/>
              </a:spcAft>
              <a:buNone/>
            </a:pPr>
            <a:r>
              <a:rPr lang="en-US" sz="1400" spc="200" kern="0" dirty="0">
                <a:solidFill>
                  <a:srgbClr val="385850"/>
                </a:solidFill>
                <a:latin typeface="Calibri" pitchFamily="34" charset="0"/>
                <a:ea typeface="Calibri" pitchFamily="34" charset="-122"/>
                <a:cs typeface="Calibri" pitchFamily="34" charset="-120"/>
              </a:rPr>
              <a:t>AVALER</a:t>
            </a:r>
            <a:endParaRPr lang="en-US" sz="2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1587460"/>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MANGEZ-LE</a:t>
            </a:r>
            <a:endParaRPr lang="en-US" sz="1600" dirty="0"/>
          </a:p>
        </p:txBody>
      </p:sp>
      <p:sp>
        <p:nvSpPr>
          <p:cNvPr id="4" name="Text 2"/>
          <p:cNvSpPr/>
          <p:nvPr/>
        </p:nvSpPr>
        <p:spPr>
          <a:xfrm>
            <a:off x="1955751" y="2285943"/>
            <a:ext cx="2666933" cy="2095448"/>
          </a:xfrm>
          <a:prstGeom prst="roundRect">
            <a:avLst>
              <a:gd name="adj" fmla="val 6667"/>
            </a:avLst>
          </a:prstGeom>
          <a:solidFill>
            <a:srgbClr val="103C38"/>
          </a:solidFill>
          <a:ln w="28575">
            <a:solidFill>
              <a:srgbClr val="748475"/>
            </a:solidFill>
          </a:ln>
        </p:spPr>
        <p:txBody>
          <a:bodyPr wrap="square" rtlCol="0" anchor="ctr"/>
          <a:lstStyle/>
          <a:p>
            <a:pPr algn="ctr" indent="0" marL="0">
              <a:spcAft>
                <a:spcPts val="800"/>
              </a:spcAft>
              <a:buNone/>
            </a:pPr>
            <a:r>
              <a:rPr lang="en-US" sz="2600" b="1" dirty="0">
                <a:solidFill>
                  <a:srgbClr val="D8CCB1"/>
                </a:solidFill>
                <a:latin typeface="Georgia" pitchFamily="34" charset="0"/>
                <a:ea typeface="Georgia" pitchFamily="34" charset="-122"/>
                <a:cs typeface="Georgia" pitchFamily="34" charset="-120"/>
              </a:rPr>
              <a:t>Lire</a:t>
            </a:r>
            <a:endParaRPr lang="en-US" sz="2600" dirty="0"/>
          </a:p>
          <a:p>
            <a:pPr algn="ctr" indent="0" marL="0">
              <a:spcAft>
                <a:spcPts val="800"/>
              </a:spcAft>
              <a:buNone/>
            </a:pPr>
            <a:r>
              <a:rPr lang="en-US" sz="1400" spc="200" kern="0" dirty="0">
                <a:solidFill>
                  <a:srgbClr val="8C9583"/>
                </a:solidFill>
                <a:latin typeface="Calibri" pitchFamily="34" charset="0"/>
                <a:ea typeface="Calibri" pitchFamily="34" charset="-122"/>
                <a:cs typeface="Calibri" pitchFamily="34" charset="-120"/>
              </a:rPr>
              <a:t>LA BOUCHÉE</a:t>
            </a:r>
            <a:endParaRPr lang="en-US" sz="2600" dirty="0"/>
          </a:p>
        </p:txBody>
      </p:sp>
      <p:sp>
        <p:nvSpPr>
          <p:cNvPr id="5" name="Text 3"/>
          <p:cNvSpPr/>
          <p:nvPr/>
        </p:nvSpPr>
        <p:spPr>
          <a:xfrm>
            <a:off x="4762381" y="2285943"/>
            <a:ext cx="2666933" cy="2095448"/>
          </a:xfrm>
          <a:prstGeom prst="roundRect">
            <a:avLst>
              <a:gd name="adj" fmla="val 6667"/>
            </a:avLst>
          </a:prstGeom>
          <a:solidFill>
            <a:srgbClr val="BC6D29"/>
          </a:solidFill>
          <a:ln w="28575">
            <a:solidFill>
              <a:srgbClr val="BC6D29"/>
            </a:solidFill>
          </a:ln>
        </p:spPr>
        <p:txBody>
          <a:bodyPr wrap="square" rtlCol="0" anchor="ctr"/>
          <a:lstStyle/>
          <a:p>
            <a:pPr algn="ctr" indent="0" marL="0">
              <a:spcAft>
                <a:spcPts val="800"/>
              </a:spcAft>
              <a:buNone/>
            </a:pPr>
            <a:r>
              <a:rPr lang="en-US" sz="2600" b="1" dirty="0">
                <a:solidFill>
                  <a:srgbClr val="FFFFFF"/>
                </a:solidFill>
                <a:latin typeface="Georgia" pitchFamily="34" charset="0"/>
                <a:ea typeface="Georgia" pitchFamily="34" charset="-122"/>
                <a:cs typeface="Georgia" pitchFamily="34" charset="-120"/>
              </a:rPr>
              <a:t>Relire</a:t>
            </a:r>
            <a:endParaRPr lang="en-US" sz="2600" dirty="0"/>
          </a:p>
          <a:p>
            <a:pPr algn="ctr" indent="0" marL="0">
              <a:spcAft>
                <a:spcPts val="800"/>
              </a:spcAft>
              <a:buNone/>
            </a:pPr>
            <a:r>
              <a:rPr lang="en-US" sz="1400" spc="200" kern="0" dirty="0">
                <a:solidFill>
                  <a:srgbClr val="FFFFFF"/>
                </a:solidFill>
                <a:latin typeface="Calibri" pitchFamily="34" charset="0"/>
                <a:ea typeface="Calibri" pitchFamily="34" charset="-122"/>
                <a:cs typeface="Calibri" pitchFamily="34" charset="-120"/>
              </a:rPr>
              <a:t>LA MASTICATION</a:t>
            </a:r>
            <a:endParaRPr lang="en-US" sz="2600" dirty="0"/>
          </a:p>
        </p:txBody>
      </p:sp>
      <p:sp>
        <p:nvSpPr>
          <p:cNvPr id="6" name="Text 4"/>
          <p:cNvSpPr/>
          <p:nvPr/>
        </p:nvSpPr>
        <p:spPr>
          <a:xfrm>
            <a:off x="7569011" y="2285943"/>
            <a:ext cx="2666933" cy="2095448"/>
          </a:xfrm>
          <a:prstGeom prst="roundRect">
            <a:avLst>
              <a:gd name="adj" fmla="val 6667"/>
            </a:avLst>
          </a:prstGeom>
          <a:solidFill>
            <a:srgbClr val="103C38"/>
          </a:solidFill>
          <a:ln w="28575">
            <a:solidFill>
              <a:srgbClr val="224943"/>
            </a:solidFill>
          </a:ln>
        </p:spPr>
        <p:txBody>
          <a:bodyPr wrap="square" rtlCol="0" anchor="ctr"/>
          <a:lstStyle/>
          <a:p>
            <a:pPr algn="ctr" indent="0" marL="0">
              <a:spcAft>
                <a:spcPts val="800"/>
              </a:spcAft>
              <a:buNone/>
            </a:pPr>
            <a:r>
              <a:rPr lang="en-US" sz="2600" b="1" dirty="0">
                <a:solidFill>
                  <a:srgbClr val="506A5F"/>
                </a:solidFill>
                <a:latin typeface="Georgia" pitchFamily="34" charset="0"/>
                <a:ea typeface="Georgia" pitchFamily="34" charset="-122"/>
                <a:cs typeface="Georgia" pitchFamily="34" charset="-120"/>
              </a:rPr>
              <a:t>Raconter</a:t>
            </a:r>
            <a:endParaRPr lang="en-US" sz="2600" dirty="0"/>
          </a:p>
          <a:p>
            <a:pPr algn="ctr" indent="0" marL="0">
              <a:spcAft>
                <a:spcPts val="800"/>
              </a:spcAft>
              <a:buNone/>
            </a:pPr>
            <a:r>
              <a:rPr lang="en-US" sz="1400" spc="200" kern="0" dirty="0">
                <a:solidFill>
                  <a:srgbClr val="385850"/>
                </a:solidFill>
                <a:latin typeface="Calibri" pitchFamily="34" charset="0"/>
                <a:ea typeface="Calibri" pitchFamily="34" charset="-122"/>
                <a:cs typeface="Calibri" pitchFamily="34" charset="-120"/>
              </a:rPr>
              <a:t>AVALER</a:t>
            </a:r>
            <a:endParaRPr lang="en-US" sz="2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1587460"/>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MANGEZ-LE</a:t>
            </a:r>
            <a:endParaRPr lang="en-US" sz="1600" dirty="0"/>
          </a:p>
        </p:txBody>
      </p:sp>
      <p:sp>
        <p:nvSpPr>
          <p:cNvPr id="4" name="Text 2"/>
          <p:cNvSpPr/>
          <p:nvPr/>
        </p:nvSpPr>
        <p:spPr>
          <a:xfrm>
            <a:off x="1955751" y="2285943"/>
            <a:ext cx="2666933" cy="2095448"/>
          </a:xfrm>
          <a:prstGeom prst="roundRect">
            <a:avLst>
              <a:gd name="adj" fmla="val 6667"/>
            </a:avLst>
          </a:prstGeom>
          <a:solidFill>
            <a:srgbClr val="103C38"/>
          </a:solidFill>
          <a:ln w="28575">
            <a:solidFill>
              <a:srgbClr val="748475"/>
            </a:solidFill>
          </a:ln>
        </p:spPr>
        <p:txBody>
          <a:bodyPr wrap="square" rtlCol="0" anchor="ctr"/>
          <a:lstStyle/>
          <a:p>
            <a:pPr algn="ctr" indent="0" marL="0">
              <a:spcAft>
                <a:spcPts val="800"/>
              </a:spcAft>
              <a:buNone/>
            </a:pPr>
            <a:r>
              <a:rPr lang="en-US" sz="2600" b="1" dirty="0">
                <a:solidFill>
                  <a:srgbClr val="D8CCB1"/>
                </a:solidFill>
                <a:latin typeface="Georgia" pitchFamily="34" charset="0"/>
                <a:ea typeface="Georgia" pitchFamily="34" charset="-122"/>
                <a:cs typeface="Georgia" pitchFamily="34" charset="-120"/>
              </a:rPr>
              <a:t>Lire</a:t>
            </a:r>
            <a:endParaRPr lang="en-US" sz="2600" dirty="0"/>
          </a:p>
          <a:p>
            <a:pPr algn="ctr" indent="0" marL="0">
              <a:spcAft>
                <a:spcPts val="800"/>
              </a:spcAft>
              <a:buNone/>
            </a:pPr>
            <a:r>
              <a:rPr lang="en-US" sz="1400" spc="200" kern="0" dirty="0">
                <a:solidFill>
                  <a:srgbClr val="8C9583"/>
                </a:solidFill>
                <a:latin typeface="Calibri" pitchFamily="34" charset="0"/>
                <a:ea typeface="Calibri" pitchFamily="34" charset="-122"/>
                <a:cs typeface="Calibri" pitchFamily="34" charset="-120"/>
              </a:rPr>
              <a:t>LA BOUCHÉE</a:t>
            </a:r>
            <a:endParaRPr lang="en-US" sz="2600" dirty="0"/>
          </a:p>
        </p:txBody>
      </p:sp>
      <p:sp>
        <p:nvSpPr>
          <p:cNvPr id="5" name="Text 3"/>
          <p:cNvSpPr/>
          <p:nvPr/>
        </p:nvSpPr>
        <p:spPr>
          <a:xfrm>
            <a:off x="4762381" y="2285943"/>
            <a:ext cx="2666933" cy="2095448"/>
          </a:xfrm>
          <a:prstGeom prst="roundRect">
            <a:avLst>
              <a:gd name="adj" fmla="val 6667"/>
            </a:avLst>
          </a:prstGeom>
          <a:solidFill>
            <a:srgbClr val="103C38"/>
          </a:solidFill>
          <a:ln w="28575">
            <a:solidFill>
              <a:srgbClr val="748475"/>
            </a:solidFill>
          </a:ln>
        </p:spPr>
        <p:txBody>
          <a:bodyPr wrap="square" rtlCol="0" anchor="ctr"/>
          <a:lstStyle/>
          <a:p>
            <a:pPr algn="ctr" indent="0" marL="0">
              <a:spcAft>
                <a:spcPts val="800"/>
              </a:spcAft>
              <a:buNone/>
            </a:pPr>
            <a:r>
              <a:rPr lang="en-US" sz="2600" b="1" dirty="0">
                <a:solidFill>
                  <a:srgbClr val="D8CCB1"/>
                </a:solidFill>
                <a:latin typeface="Georgia" pitchFamily="34" charset="0"/>
                <a:ea typeface="Georgia" pitchFamily="34" charset="-122"/>
                <a:cs typeface="Georgia" pitchFamily="34" charset="-120"/>
              </a:rPr>
              <a:t>Relire</a:t>
            </a:r>
            <a:endParaRPr lang="en-US" sz="2600" dirty="0"/>
          </a:p>
          <a:p>
            <a:pPr algn="ctr" indent="0" marL="0">
              <a:spcAft>
                <a:spcPts val="800"/>
              </a:spcAft>
              <a:buNone/>
            </a:pPr>
            <a:r>
              <a:rPr lang="en-US" sz="1400" spc="200" kern="0" dirty="0">
                <a:solidFill>
                  <a:srgbClr val="8C9583"/>
                </a:solidFill>
                <a:latin typeface="Calibri" pitchFamily="34" charset="0"/>
                <a:ea typeface="Calibri" pitchFamily="34" charset="-122"/>
                <a:cs typeface="Calibri" pitchFamily="34" charset="-120"/>
              </a:rPr>
              <a:t>LA MASTICATION</a:t>
            </a:r>
            <a:endParaRPr lang="en-US" sz="2600" dirty="0"/>
          </a:p>
        </p:txBody>
      </p:sp>
      <p:sp>
        <p:nvSpPr>
          <p:cNvPr id="6" name="Text 4"/>
          <p:cNvSpPr/>
          <p:nvPr/>
        </p:nvSpPr>
        <p:spPr>
          <a:xfrm>
            <a:off x="7569011" y="2285943"/>
            <a:ext cx="2666933" cy="2095448"/>
          </a:xfrm>
          <a:prstGeom prst="roundRect">
            <a:avLst>
              <a:gd name="adj" fmla="val 6667"/>
            </a:avLst>
          </a:prstGeom>
          <a:solidFill>
            <a:srgbClr val="BC6D29"/>
          </a:solidFill>
          <a:ln w="28575">
            <a:solidFill>
              <a:srgbClr val="BC6D29"/>
            </a:solidFill>
          </a:ln>
        </p:spPr>
        <p:txBody>
          <a:bodyPr wrap="square" rtlCol="0" anchor="ctr"/>
          <a:lstStyle/>
          <a:p>
            <a:pPr algn="ctr" indent="0" marL="0">
              <a:spcAft>
                <a:spcPts val="800"/>
              </a:spcAft>
              <a:buNone/>
            </a:pPr>
            <a:r>
              <a:rPr lang="en-US" sz="2600" b="1" dirty="0">
                <a:solidFill>
                  <a:srgbClr val="FFFFFF"/>
                </a:solidFill>
                <a:latin typeface="Georgia" pitchFamily="34" charset="0"/>
                <a:ea typeface="Georgia" pitchFamily="34" charset="-122"/>
                <a:cs typeface="Georgia" pitchFamily="34" charset="-120"/>
              </a:rPr>
              <a:t>Raconter</a:t>
            </a:r>
            <a:endParaRPr lang="en-US" sz="2600" dirty="0"/>
          </a:p>
          <a:p>
            <a:pPr algn="ctr" indent="0" marL="0">
              <a:spcAft>
                <a:spcPts val="800"/>
              </a:spcAft>
              <a:buNone/>
            </a:pPr>
            <a:r>
              <a:rPr lang="en-US" sz="1400" spc="200" kern="0" dirty="0">
                <a:solidFill>
                  <a:srgbClr val="FFFFFF"/>
                </a:solidFill>
                <a:latin typeface="Calibri" pitchFamily="34" charset="0"/>
                <a:ea typeface="Calibri" pitchFamily="34" charset="-122"/>
                <a:cs typeface="Calibri" pitchFamily="34" charset="-120"/>
              </a:rPr>
              <a:t>AVALER</a:t>
            </a:r>
            <a:endParaRPr lang="en-US" sz="2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Impossible de le raconter ?</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Relisez-le.</a:t>
            </a:r>
            <a:endParaRPr lang="en-US" sz="5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952476"/>
          </a:xfrm>
          <a:prstGeom prst="rect">
            <a:avLst/>
          </a:prstGeom>
          <a:noFill/>
          <a:ln/>
        </p:spPr>
        <p:txBody>
          <a:bodyPr wrap="square" rtlCol="0" anchor="ctr"/>
          <a:lstStyle/>
          <a:p>
            <a:pPr algn="ctr" indent="0" marL="0">
              <a:buNone/>
            </a:pPr>
            <a:r>
              <a:rPr lang="en-US" sz="3500" b="1" dirty="0">
                <a:solidFill>
                  <a:srgbClr val="103C38"/>
                </a:solidFill>
                <a:latin typeface="Georgia" pitchFamily="34" charset="0"/>
                <a:ea typeface="Georgia" pitchFamily="34" charset="-122"/>
                <a:cs typeface="Georgia" pitchFamily="34" charset="-120"/>
              </a:rPr>
              <a:t>Digérez-le</a:t>
            </a:r>
            <a:endParaRPr lang="en-US" sz="3500" dirty="0"/>
          </a:p>
        </p:txBody>
      </p:sp>
      <p:sp>
        <p:nvSpPr>
          <p:cNvPr id="4" name="Text 2"/>
          <p:cNvSpPr/>
          <p:nvPr/>
        </p:nvSpPr>
        <p:spPr>
          <a:xfrm>
            <a:off x="977876" y="2095448"/>
            <a:ext cx="3301917" cy="3174921"/>
          </a:xfrm>
          <a:prstGeom prst="roundRect">
            <a:avLst>
              <a:gd name="adj" fmla="val 6000"/>
            </a:avLst>
          </a:prstGeom>
          <a:solidFill>
            <a:srgbClr val="D8CCB1"/>
          </a:solidFill>
          <a:ln w="28575">
            <a:solidFill>
              <a:srgbClr val="CEC5AB"/>
            </a:solidFill>
          </a:ln>
        </p:spPr>
        <p:txBody>
          <a:bodyPr wrap="square" lIns="253994" tIns="241294" rIns="241294" bIns="253994" rtlCol="0" anchor="ctr"/>
          <a:lstStyle/>
          <a:p>
            <a:pPr algn="ctr" indent="0" marL="0">
              <a:spcAft>
                <a:spcPts val="1000"/>
              </a:spcAft>
              <a:buNone/>
            </a:pPr>
            <a:r>
              <a:rPr lang="en-US" sz="2700" b="1" spc="300" kern="0" dirty="0">
                <a:solidFill>
                  <a:srgbClr val="9CA18D"/>
                </a:solidFill>
                <a:latin typeface="Calibri" pitchFamily="34" charset="0"/>
                <a:ea typeface="Calibri" pitchFamily="34" charset="-122"/>
                <a:cs typeface="Calibri" pitchFamily="34" charset="-120"/>
              </a:rPr>
              <a:t>MANGE</a:t>
            </a:r>
            <a:endParaRPr lang="en-US" sz="2700" dirty="0"/>
          </a:p>
          <a:p>
            <a:pPr algn="ctr" indent="0" marL="0">
              <a:spcAft>
                <a:spcPts val="1000"/>
              </a:spcAft>
              <a:buNone/>
            </a:pPr>
            <a:r>
              <a:rPr lang="en-US" sz="1600" dirty="0">
                <a:solidFill>
                  <a:srgbClr val="A8A994"/>
                </a:solidFill>
                <a:latin typeface="Calibri" pitchFamily="34" charset="0"/>
                <a:ea typeface="Calibri" pitchFamily="34" charset="-122"/>
                <a:cs typeface="Calibri" pitchFamily="34" charset="-120"/>
              </a:rPr>
              <a:t>lire · relire · raconter</a:t>
            </a:r>
            <a:endParaRPr lang="en-US" sz="2700" dirty="0"/>
          </a:p>
        </p:txBody>
      </p:sp>
      <p:sp>
        <p:nvSpPr>
          <p:cNvPr id="5" name="Text 3"/>
          <p:cNvSpPr/>
          <p:nvPr/>
        </p:nvSpPr>
        <p:spPr>
          <a:xfrm>
            <a:off x="4444889" y="2095448"/>
            <a:ext cx="3301917" cy="3174921"/>
          </a:xfrm>
          <a:prstGeom prst="roundRect">
            <a:avLst>
              <a:gd name="adj" fmla="val 6000"/>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2700" b="1" spc="300" kern="0" dirty="0">
                <a:solidFill>
                  <a:srgbClr val="103C38"/>
                </a:solidFill>
                <a:latin typeface="Calibri" pitchFamily="34" charset="0"/>
                <a:ea typeface="Calibri" pitchFamily="34" charset="-122"/>
                <a:cs typeface="Calibri" pitchFamily="34" charset="-120"/>
              </a:rPr>
              <a:t>DIGÈRE</a:t>
            </a:r>
            <a:endParaRPr lang="en-US" sz="2700" dirty="0"/>
          </a:p>
          <a:p>
            <a:pPr algn="ctr" indent="0" marL="0">
              <a:spcAft>
                <a:spcPts val="1000"/>
              </a:spcAft>
              <a:buNone/>
            </a:pPr>
            <a:r>
              <a:rPr lang="en-US" sz="1600" dirty="0">
                <a:solidFill>
                  <a:srgbClr val="385950"/>
                </a:solidFill>
                <a:latin typeface="Calibri" pitchFamily="34" charset="0"/>
                <a:ea typeface="Calibri" pitchFamily="34" charset="-122"/>
                <a:cs typeface="Calibri" pitchFamily="34" charset="-120"/>
              </a:rPr>
              <a:t>les quatre questions</a:t>
            </a:r>
            <a:endParaRPr lang="en-US" sz="2700" dirty="0"/>
          </a:p>
        </p:txBody>
      </p:sp>
      <p:sp>
        <p:nvSpPr>
          <p:cNvPr id="6" name="Text 4"/>
          <p:cNvSpPr/>
          <p:nvPr/>
        </p:nvSpPr>
        <p:spPr>
          <a:xfrm>
            <a:off x="7911902" y="2095448"/>
            <a:ext cx="3301917" cy="3174921"/>
          </a:xfrm>
          <a:prstGeom prst="roundRect">
            <a:avLst>
              <a:gd name="adj" fmla="val 6000"/>
            </a:avLst>
          </a:prstGeom>
          <a:solidFill>
            <a:srgbClr val="D8CCB1"/>
          </a:solidFill>
          <a:ln w="28575">
            <a:solidFill>
              <a:srgbClr val="CEC5AB"/>
            </a:solidFill>
          </a:ln>
        </p:spPr>
        <p:txBody>
          <a:bodyPr wrap="square" lIns="253994" tIns="241294" rIns="241294" bIns="253994" rtlCol="0" anchor="ctr"/>
          <a:lstStyle/>
          <a:p>
            <a:pPr algn="ctr" indent="0" marL="0">
              <a:spcAft>
                <a:spcPts val="1000"/>
              </a:spcAft>
              <a:buNone/>
            </a:pPr>
            <a:r>
              <a:rPr lang="en-US" sz="2700" b="1" spc="300" kern="0" dirty="0">
                <a:solidFill>
                  <a:srgbClr val="9CA18D"/>
                </a:solidFill>
                <a:latin typeface="Calibri" pitchFamily="34" charset="0"/>
                <a:ea typeface="Calibri" pitchFamily="34" charset="-122"/>
                <a:cs typeface="Calibri" pitchFamily="34" charset="-120"/>
              </a:rPr>
              <a:t>GRANDIS</a:t>
            </a:r>
            <a:endParaRPr lang="en-US" sz="2700" dirty="0"/>
          </a:p>
          <a:p>
            <a:pPr algn="ctr" indent="0" marL="0">
              <a:spcAft>
                <a:spcPts val="1000"/>
              </a:spcAft>
              <a:buNone/>
            </a:pPr>
            <a:r>
              <a:rPr lang="en-US" sz="1600" dirty="0">
                <a:solidFill>
                  <a:srgbClr val="A8A994"/>
                </a:solidFill>
                <a:latin typeface="Calibri" pitchFamily="34" charset="0"/>
                <a:ea typeface="Calibri" pitchFamily="34" charset="-122"/>
                <a:cs typeface="Calibri" pitchFamily="34" charset="-120"/>
              </a:rPr>
              <a:t>c'est Dieu qui donne la croissance</a:t>
            </a:r>
            <a:endParaRPr lang="en-US" sz="27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DIGÉREZ-LE</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Que m'apprend ce passage sur Dieu ?</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4A4D33"/>
                </a:solidFill>
                <a:latin typeface="Georgia" pitchFamily="34" charset="0"/>
                <a:ea typeface="Georgia" pitchFamily="34" charset="-122"/>
                <a:cs typeface="Georgia" pitchFamily="34" charset="-120"/>
              </a:rPr>
              <a:t>2</a:t>
            </a:r>
            <a:endParaRPr lang="en-US" sz="3000" dirty="0"/>
          </a:p>
        </p:txBody>
      </p:sp>
      <p:sp>
        <p:nvSpPr>
          <p:cNvPr id="8" name="Shape 6"/>
          <p:cNvSpPr/>
          <p:nvPr/>
        </p:nvSpPr>
        <p:spPr>
          <a:xfrm>
            <a:off x="1714457" y="3428914"/>
            <a:ext cx="8762781" cy="0"/>
          </a:xfrm>
          <a:prstGeom prst="line">
            <a:avLst/>
          </a:prstGeom>
          <a:noFill/>
          <a:ln w="19050">
            <a:solidFill>
              <a:srgbClr val="30534B"/>
            </a:solidFill>
            <a:prstDash val="solid"/>
          </a:ln>
        </p:spPr>
      </p:sp>
      <p:sp>
        <p:nvSpPr>
          <p:cNvPr id="9" name="Text 7"/>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4A4D33"/>
                </a:solidFill>
                <a:latin typeface="Georgia" pitchFamily="34" charset="0"/>
                <a:ea typeface="Georgia" pitchFamily="34" charset="-122"/>
                <a:cs typeface="Georgia" pitchFamily="34" charset="-120"/>
              </a:rPr>
              <a:t>3</a:t>
            </a:r>
            <a:endParaRPr lang="en-US" sz="3000" dirty="0"/>
          </a:p>
        </p:txBody>
      </p:sp>
      <p:sp>
        <p:nvSpPr>
          <p:cNvPr id="10" name="Shape 8"/>
          <p:cNvSpPr/>
          <p:nvPr/>
        </p:nvSpPr>
        <p:spPr>
          <a:xfrm>
            <a:off x="1714457" y="4508387"/>
            <a:ext cx="8762781" cy="0"/>
          </a:xfrm>
          <a:prstGeom prst="line">
            <a:avLst/>
          </a:prstGeom>
          <a:noFill/>
          <a:ln w="19050">
            <a:solidFill>
              <a:srgbClr val="30534B"/>
            </a:solidFill>
            <a:prstDash val="solid"/>
          </a:ln>
        </p:spPr>
      </p:sp>
      <p:sp>
        <p:nvSpPr>
          <p:cNvPr id="11" name="Text 9"/>
          <p:cNvSpPr/>
          <p:nvPr/>
        </p:nvSpPr>
        <p:spPr>
          <a:xfrm>
            <a:off x="1714457" y="4508387"/>
            <a:ext cx="634984" cy="1079473"/>
          </a:xfrm>
          <a:prstGeom prst="rect">
            <a:avLst/>
          </a:prstGeom>
          <a:noFill/>
          <a:ln/>
        </p:spPr>
        <p:txBody>
          <a:bodyPr wrap="square" rtlCol="0" anchor="ctr"/>
          <a:lstStyle/>
          <a:p>
            <a:pPr algn="l" indent="0" marL="0">
              <a:buNone/>
            </a:pPr>
            <a:r>
              <a:rPr lang="en-US" sz="3000" b="1" dirty="0">
                <a:solidFill>
                  <a:srgbClr val="4A4D33"/>
                </a:solidFill>
                <a:latin typeface="Georgia" pitchFamily="34" charset="0"/>
                <a:ea typeface="Georgia" pitchFamily="34" charset="-122"/>
                <a:cs typeface="Georgia" pitchFamily="34" charset="-120"/>
              </a:rPr>
              <a:t>4</a:t>
            </a:r>
            <a:endParaRPr lang="en-US" sz="3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DIGÉREZ-LE</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Que m'apprend ce passage sur Dieu ?</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Que m'apprend-il sur les gens — et sur moi ?</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4A4D33"/>
                </a:solidFill>
                <a:latin typeface="Georgia" pitchFamily="34" charset="0"/>
                <a:ea typeface="Georgia" pitchFamily="34" charset="-122"/>
                <a:cs typeface="Georgia" pitchFamily="34" charset="-120"/>
              </a:rPr>
              <a:t>3</a:t>
            </a:r>
            <a:endParaRPr lang="en-US" sz="3000" dirty="0"/>
          </a:p>
        </p:txBody>
      </p:sp>
      <p:sp>
        <p:nvSpPr>
          <p:cNvPr id="11" name="Shape 9"/>
          <p:cNvSpPr/>
          <p:nvPr/>
        </p:nvSpPr>
        <p:spPr>
          <a:xfrm>
            <a:off x="1714457" y="4508387"/>
            <a:ext cx="8762781" cy="0"/>
          </a:xfrm>
          <a:prstGeom prst="line">
            <a:avLst/>
          </a:prstGeom>
          <a:noFill/>
          <a:ln w="19050">
            <a:solidFill>
              <a:srgbClr val="30534B"/>
            </a:solidFill>
            <a:prstDash val="solid"/>
          </a:ln>
        </p:spPr>
      </p:sp>
      <p:sp>
        <p:nvSpPr>
          <p:cNvPr id="12" name="Text 10"/>
          <p:cNvSpPr/>
          <p:nvPr/>
        </p:nvSpPr>
        <p:spPr>
          <a:xfrm>
            <a:off x="1714457" y="4508387"/>
            <a:ext cx="634984" cy="1079473"/>
          </a:xfrm>
          <a:prstGeom prst="rect">
            <a:avLst/>
          </a:prstGeom>
          <a:noFill/>
          <a:ln/>
        </p:spPr>
        <p:txBody>
          <a:bodyPr wrap="square" rtlCol="0" anchor="ctr"/>
          <a:lstStyle/>
          <a:p>
            <a:pPr algn="l" indent="0" marL="0">
              <a:buNone/>
            </a:pPr>
            <a:r>
              <a:rPr lang="en-US" sz="3000" b="1" dirty="0">
                <a:solidFill>
                  <a:srgbClr val="4A4D33"/>
                </a:solidFill>
                <a:latin typeface="Georgia" pitchFamily="34" charset="0"/>
                <a:ea typeface="Georgia" pitchFamily="34" charset="-122"/>
                <a:cs typeface="Georgia" pitchFamily="34" charset="-120"/>
              </a:rPr>
              <a:t>4</a:t>
            </a:r>
            <a:endParaRPr lang="en-US" sz="3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DIGÉREZ-LE</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Que m'apprend ce passage sur Dieu ?</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Que m'apprend-il sur les gens — et sur moi ?</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À quoi vais-je obéir cette semaine ?</a:t>
            </a:r>
            <a:endParaRPr lang="en-US" sz="2800" dirty="0"/>
          </a:p>
        </p:txBody>
      </p:sp>
      <p:sp>
        <p:nvSpPr>
          <p:cNvPr id="12" name="Shape 10"/>
          <p:cNvSpPr/>
          <p:nvPr/>
        </p:nvSpPr>
        <p:spPr>
          <a:xfrm>
            <a:off x="1714457" y="4508387"/>
            <a:ext cx="8762781" cy="0"/>
          </a:xfrm>
          <a:prstGeom prst="line">
            <a:avLst/>
          </a:prstGeom>
          <a:noFill/>
          <a:ln w="19050">
            <a:solidFill>
              <a:srgbClr val="30534B"/>
            </a:solidFill>
            <a:prstDash val="solid"/>
          </a:ln>
        </p:spPr>
      </p:sp>
      <p:sp>
        <p:nvSpPr>
          <p:cNvPr id="13" name="Text 11"/>
          <p:cNvSpPr/>
          <p:nvPr/>
        </p:nvSpPr>
        <p:spPr>
          <a:xfrm>
            <a:off x="1714457" y="4508387"/>
            <a:ext cx="634984" cy="1079473"/>
          </a:xfrm>
          <a:prstGeom prst="rect">
            <a:avLst/>
          </a:prstGeom>
          <a:noFill/>
          <a:ln/>
        </p:spPr>
        <p:txBody>
          <a:bodyPr wrap="square" rtlCol="0" anchor="ctr"/>
          <a:lstStyle/>
          <a:p>
            <a:pPr algn="l" indent="0" marL="0">
              <a:buNone/>
            </a:pPr>
            <a:r>
              <a:rPr lang="en-US" sz="3000" b="1" dirty="0">
                <a:solidFill>
                  <a:srgbClr val="4A4D33"/>
                </a:solidFill>
                <a:latin typeface="Georgia" pitchFamily="34" charset="0"/>
                <a:ea typeface="Georgia" pitchFamily="34" charset="-122"/>
                <a:cs typeface="Georgia" pitchFamily="34" charset="-120"/>
              </a:rPr>
              <a:t>4</a:t>
            </a:r>
            <a:endParaRPr lang="en-US" sz="3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DIGÉREZ-LE</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Que m'apprend ce passage sur Dieu ?</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Que m'apprend-il sur les gens — et sur moi ?</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À quoi vais-je obéir cette semaine ?</a:t>
            </a:r>
            <a:endParaRPr lang="en-US" sz="2800" dirty="0"/>
          </a:p>
        </p:txBody>
      </p:sp>
      <p:sp>
        <p:nvSpPr>
          <p:cNvPr id="12" name="Shape 10"/>
          <p:cNvSpPr/>
          <p:nvPr/>
        </p:nvSpPr>
        <p:spPr>
          <a:xfrm>
            <a:off x="1714457" y="4508387"/>
            <a:ext cx="8762781" cy="0"/>
          </a:xfrm>
          <a:prstGeom prst="line">
            <a:avLst/>
          </a:prstGeom>
          <a:noFill/>
          <a:ln w="19050">
            <a:solidFill>
              <a:srgbClr val="30534B"/>
            </a:solidFill>
            <a:prstDash val="solid"/>
          </a:ln>
        </p:spPr>
      </p:sp>
      <p:sp>
        <p:nvSpPr>
          <p:cNvPr id="13" name="Text 11"/>
          <p:cNvSpPr/>
          <p:nvPr/>
        </p:nvSpPr>
        <p:spPr>
          <a:xfrm>
            <a:off x="1714457" y="4508387"/>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4</a:t>
            </a:r>
            <a:endParaRPr lang="en-US" sz="3000" dirty="0"/>
          </a:p>
        </p:txBody>
      </p:sp>
      <p:sp>
        <p:nvSpPr>
          <p:cNvPr id="14" name="Text 12"/>
          <p:cNvSpPr/>
          <p:nvPr/>
        </p:nvSpPr>
        <p:spPr>
          <a:xfrm>
            <a:off x="2476438" y="4508387"/>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À qui vais-je le dire ?</a:t>
            </a:r>
            <a:endParaRPr lang="en-US" sz="2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952476"/>
          </a:xfrm>
          <a:prstGeom prst="rect">
            <a:avLst/>
          </a:prstGeom>
          <a:noFill/>
          <a:ln/>
        </p:spPr>
        <p:txBody>
          <a:bodyPr wrap="square" rtlCol="0" anchor="ctr"/>
          <a:lstStyle/>
          <a:p>
            <a:pPr algn="ctr" indent="0" marL="0">
              <a:buNone/>
            </a:pPr>
            <a:r>
              <a:rPr lang="en-US" sz="3500" b="1" dirty="0">
                <a:solidFill>
                  <a:srgbClr val="103C38"/>
                </a:solidFill>
                <a:latin typeface="Georgia" pitchFamily="34" charset="0"/>
                <a:ea typeface="Georgia" pitchFamily="34" charset="-122"/>
                <a:cs typeface="Georgia" pitchFamily="34" charset="-120"/>
              </a:rPr>
              <a:t>Grandir</a:t>
            </a:r>
            <a:endParaRPr lang="en-US" sz="3500" dirty="0"/>
          </a:p>
        </p:txBody>
      </p:sp>
      <p:sp>
        <p:nvSpPr>
          <p:cNvPr id="4" name="Text 2"/>
          <p:cNvSpPr/>
          <p:nvPr/>
        </p:nvSpPr>
        <p:spPr>
          <a:xfrm>
            <a:off x="977876" y="2095448"/>
            <a:ext cx="3301917" cy="3174921"/>
          </a:xfrm>
          <a:prstGeom prst="roundRect">
            <a:avLst>
              <a:gd name="adj" fmla="val 6000"/>
            </a:avLst>
          </a:prstGeom>
          <a:solidFill>
            <a:srgbClr val="D8CCB1"/>
          </a:solidFill>
          <a:ln w="28575">
            <a:solidFill>
              <a:srgbClr val="CEC5AB"/>
            </a:solidFill>
          </a:ln>
        </p:spPr>
        <p:txBody>
          <a:bodyPr wrap="square" lIns="253994" tIns="241294" rIns="241294" bIns="253994" rtlCol="0" anchor="ctr"/>
          <a:lstStyle/>
          <a:p>
            <a:pPr algn="ctr" indent="0" marL="0">
              <a:spcAft>
                <a:spcPts val="1000"/>
              </a:spcAft>
              <a:buNone/>
            </a:pPr>
            <a:r>
              <a:rPr lang="en-US" sz="2700" b="1" spc="300" kern="0" dirty="0">
                <a:solidFill>
                  <a:srgbClr val="9CA18D"/>
                </a:solidFill>
                <a:latin typeface="Calibri" pitchFamily="34" charset="0"/>
                <a:ea typeface="Calibri" pitchFamily="34" charset="-122"/>
                <a:cs typeface="Calibri" pitchFamily="34" charset="-120"/>
              </a:rPr>
              <a:t>MANGE</a:t>
            </a:r>
            <a:endParaRPr lang="en-US" sz="2700" dirty="0"/>
          </a:p>
          <a:p>
            <a:pPr algn="ctr" indent="0" marL="0">
              <a:spcAft>
                <a:spcPts val="1000"/>
              </a:spcAft>
              <a:buNone/>
            </a:pPr>
            <a:r>
              <a:rPr lang="en-US" sz="1600" dirty="0">
                <a:solidFill>
                  <a:srgbClr val="A8A994"/>
                </a:solidFill>
                <a:latin typeface="Calibri" pitchFamily="34" charset="0"/>
                <a:ea typeface="Calibri" pitchFamily="34" charset="-122"/>
                <a:cs typeface="Calibri" pitchFamily="34" charset="-120"/>
              </a:rPr>
              <a:t>lire · relire · raconter</a:t>
            </a:r>
            <a:endParaRPr lang="en-US" sz="2700" dirty="0"/>
          </a:p>
        </p:txBody>
      </p:sp>
      <p:sp>
        <p:nvSpPr>
          <p:cNvPr id="5" name="Text 3"/>
          <p:cNvSpPr/>
          <p:nvPr/>
        </p:nvSpPr>
        <p:spPr>
          <a:xfrm>
            <a:off x="4444889" y="2095448"/>
            <a:ext cx="3301917" cy="3174921"/>
          </a:xfrm>
          <a:prstGeom prst="roundRect">
            <a:avLst>
              <a:gd name="adj" fmla="val 6000"/>
            </a:avLst>
          </a:prstGeom>
          <a:solidFill>
            <a:srgbClr val="D8CCB1"/>
          </a:solidFill>
          <a:ln w="28575">
            <a:solidFill>
              <a:srgbClr val="CEC5AB"/>
            </a:solidFill>
          </a:ln>
        </p:spPr>
        <p:txBody>
          <a:bodyPr wrap="square" lIns="253994" tIns="241294" rIns="241294" bIns="253994" rtlCol="0" anchor="ctr"/>
          <a:lstStyle/>
          <a:p>
            <a:pPr algn="ctr" indent="0" marL="0">
              <a:spcAft>
                <a:spcPts val="1000"/>
              </a:spcAft>
              <a:buNone/>
            </a:pPr>
            <a:r>
              <a:rPr lang="en-US" sz="2700" b="1" spc="300" kern="0" dirty="0">
                <a:solidFill>
                  <a:srgbClr val="9CA18D"/>
                </a:solidFill>
                <a:latin typeface="Calibri" pitchFamily="34" charset="0"/>
                <a:ea typeface="Calibri" pitchFamily="34" charset="-122"/>
                <a:cs typeface="Calibri" pitchFamily="34" charset="-120"/>
              </a:rPr>
              <a:t>DIGÈRE</a:t>
            </a:r>
            <a:endParaRPr lang="en-US" sz="2700" dirty="0"/>
          </a:p>
          <a:p>
            <a:pPr algn="ctr" indent="0" marL="0">
              <a:spcAft>
                <a:spcPts val="1000"/>
              </a:spcAft>
              <a:buNone/>
            </a:pPr>
            <a:r>
              <a:rPr lang="en-US" sz="1600" dirty="0">
                <a:solidFill>
                  <a:srgbClr val="A8A994"/>
                </a:solidFill>
                <a:latin typeface="Calibri" pitchFamily="34" charset="0"/>
                <a:ea typeface="Calibri" pitchFamily="34" charset="-122"/>
                <a:cs typeface="Calibri" pitchFamily="34" charset="-120"/>
              </a:rPr>
              <a:t>les quatre questions</a:t>
            </a:r>
            <a:endParaRPr lang="en-US" sz="2700" dirty="0"/>
          </a:p>
        </p:txBody>
      </p:sp>
      <p:sp>
        <p:nvSpPr>
          <p:cNvPr id="6" name="Text 4"/>
          <p:cNvSpPr/>
          <p:nvPr/>
        </p:nvSpPr>
        <p:spPr>
          <a:xfrm>
            <a:off x="7911902" y="2095448"/>
            <a:ext cx="3301917" cy="3174921"/>
          </a:xfrm>
          <a:prstGeom prst="roundRect">
            <a:avLst>
              <a:gd name="adj" fmla="val 6000"/>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2700" b="1" spc="300" kern="0" dirty="0">
                <a:solidFill>
                  <a:srgbClr val="103C38"/>
                </a:solidFill>
                <a:latin typeface="Calibri" pitchFamily="34" charset="0"/>
                <a:ea typeface="Calibri" pitchFamily="34" charset="-122"/>
                <a:cs typeface="Calibri" pitchFamily="34" charset="-120"/>
              </a:rPr>
              <a:t>GRANDIS</a:t>
            </a:r>
            <a:endParaRPr lang="en-US" sz="2700" dirty="0"/>
          </a:p>
          <a:p>
            <a:pPr algn="ctr" indent="0" marL="0">
              <a:spcAft>
                <a:spcPts val="1000"/>
              </a:spcAft>
              <a:buNone/>
            </a:pPr>
            <a:r>
              <a:rPr lang="en-US" sz="1600" dirty="0">
                <a:solidFill>
                  <a:srgbClr val="385950"/>
                </a:solidFill>
                <a:latin typeface="Calibri" pitchFamily="34" charset="0"/>
                <a:ea typeface="Calibri" pitchFamily="34" charset="-122"/>
                <a:cs typeface="Calibri" pitchFamily="34" charset="-120"/>
              </a:rPr>
              <a:t>c'est Dieu qui donne la croissance</a:t>
            </a:r>
            <a:endParaRPr lang="en-US" sz="27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J'ai planté, Apollos a arrosé, mais c'est Dieu qui a donné la croissance. Ainsi, ni celui qui plante ni celui qui arrose n'est d'importance, mais seulement Dieu, qui donne la croissance.</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1 CORINTHIENS 3:6–7 · OTB</a:t>
            </a:r>
            <a:endParaRPr lang="en-US" sz="15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VOTRE PART</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manger et</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digérer</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LA PART DE L'ESPRIT</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faire grandir</a:t>
            </a:r>
            <a:endParaRPr lang="en-US" sz="3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PAR OÙ COMMENCER</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Luc quinze,</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maintenant qu'il parle de vous.</a:t>
            </a:r>
            <a:endParaRPr lang="en-US" sz="16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QUAND VOUS RETOMBEREZ</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Et cela arrivera.</a:t>
            </a:r>
            <a:endParaRPr lang="en-US" sz="16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BC6D29"/>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103C38"/>
          </a:solidFill>
          <a:ln w="12700">
            <a:solidFill>
              <a:srgbClr val="103C38"/>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B18B"/>
                </a:solidFill>
                <a:latin typeface="Calibri" pitchFamily="34" charset="0"/>
                <a:ea typeface="Calibri" pitchFamily="34" charset="-122"/>
                <a:cs typeface="Calibri" pitchFamily="34" charset="-120"/>
              </a:rPr>
              <a:t>DÉCIDEZ-LE MAINTENANT</a:t>
            </a:r>
            <a:endParaRPr lang="en-US" sz="1600" dirty="0"/>
          </a:p>
          <a:p>
            <a:pPr algn="ctr" indent="0" marL="0">
              <a:lnSpc>
                <a:spcPct val="100000"/>
              </a:lnSpc>
              <a:buNone/>
            </a:pPr>
            <a:r>
              <a:rPr lang="en-US" sz="4200" b="1" dirty="0">
                <a:solidFill>
                  <a:srgbClr val="FFFFFF"/>
                </a:solidFill>
                <a:latin typeface="Georgia" pitchFamily="34" charset="0"/>
                <a:ea typeface="Georgia" pitchFamily="34" charset="-122"/>
                <a:cs typeface="Georgia" pitchFamily="34" charset="-120"/>
              </a:rPr>
              <a:t>Honnêtement. Rapidement.</a:t>
            </a:r>
            <a:endParaRPr lang="en-US" sz="1600" dirty="0"/>
          </a:p>
          <a:p>
            <a:pPr algn="ctr" indent="0" marL="0">
              <a:lnSpc>
                <a:spcPct val="100000"/>
              </a:lnSpc>
              <a:buNone/>
            </a:pPr>
            <a:r>
              <a:rPr lang="en-US" sz="4200" b="1" dirty="0">
                <a:solidFill>
                  <a:srgbClr val="FFFFFF"/>
                </a:solidFill>
                <a:latin typeface="Georgia" pitchFamily="34" charset="0"/>
                <a:ea typeface="Georgia" pitchFamily="34" charset="-122"/>
                <a:cs typeface="Georgia" pitchFamily="34" charset="-120"/>
              </a:rPr>
              <a:t>Vers un Père qui guette la route.</a:t>
            </a:r>
            <a:endParaRPr lang="en-US" sz="16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NE PAS</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se cacher en attendant</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d'être assez désolé</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NE PAS</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écrire un nouveau</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discours de mercenaire</a:t>
            </a:r>
            <a:endParaRPr lang="en-US" sz="36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Si nous confessons nos péchés, il est fidèle et juste pour nous les pardonner et pour nous purifier de toute iniquité.</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1 JEAN 1:9 · OTB</a:t>
            </a:r>
            <a:endParaRPr lang="en-US" sz="15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Confessez donc vos péchés les uns aux autres et priez les uns pour les autres, afin que vous soyez guéris.</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JACQUES 5:16 · OTB</a:t>
            </a:r>
            <a:endParaRPr lang="en-US" sz="15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car bien que le juste tombe sept fois, il se relève…</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PROVERBES 24:16 · OTB</a:t>
            </a:r>
            <a:endParaRPr lang="en-US" sz="15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DITES-LE À QUELQU'UN</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Votre histoire, pas un sermon.</a:t>
            </a:r>
            <a:endParaRPr lang="en-US" sz="16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ET ENSUITE</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Marcher</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avec Jésus</a:t>
            </a:r>
            <a:endParaRPr lang="en-US" sz="16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Revenez de la même manière,</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à chaque fois.</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ESSAYEZ</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Choisissez un moment.</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Choisissez votre personne.</a:t>
            </a:r>
            <a:endParaRPr lang="en-US" sz="1600" dirty="0"/>
          </a:p>
        </p:txBody>
      </p:sp>
      <p:sp>
        <p:nvSpPr>
          <p:cNvPr id="4" name="Text 2"/>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31</Slides>
  <Notes>31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Vivre dans la maison du Père</dc:title>
  <dc:subject>PptxGenJS Presentation</dc:subject>
  <dc:creator>PptxGenJS</dc:creator>
  <cp:lastModifiedBy>PptxGenJS</cp:lastModifiedBy>
  <cp:revision>1</cp:revision>
</cp:coreProperties>
</file>