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fils aîné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Jésus n'a pas terminé l'histoire sur la fête. Il y avait un autre fils, encore dans les champs.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Luc quinze, verset vingt-huit. Il se mit en colère, et ne voulut pas entrer. Son père sortit, et le pria d'entrer.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quelqu'un qui rentre, il y a deux fils aînés dans ce passage. Ceux que vous rencontrerez, et celui qui est peut-être vous.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Soyons honnêtes. Tout le monde ne fêtera pas votre retour.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Certains se souviendront de ce que vous avez fait. Certains tiendront les comptes. Certains vous traiteront comme si vous étiez à l'essai, en attendant de voir si ça tient.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Écoutez comment il parle. Ton fils. Pas mon frère.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c'est ce que vous redoutez, vous ne l'imaginez pas. Mais remarquez deux choses.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D'abord, le père est sorti vers lui aussi. Il ne le met pas dehors. Il le supplie.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Alors vous n'avez pas à détester les fils aînés que vous croiserez. Le Père n'a pas renoncé à eux non plus.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Ensuite, la fête n'a pas attendu son accord. La musique jouait déjà. Le veau était déjà sur le feu.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 refus n'a rien annulé. La froideur des autres ne défait pas votre accueil. Votre accueil est la décision du Père, pas la leur.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second fils aîné est plus difficile à voir, parce qu'il se peut que ce soit vous.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Certains sont partis à cause d'une religion de fils aîné. Des règles sans joie. Le devoir sans amour. Des gens qui semblaient tenir les comptes.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y a tant d'années que je te sers. Si c'est ce qui vous a fait partir, Jésus l'a vu aussi.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il ne vous demande pas de revenir à cela. Il vous demande de revenir au Père.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certains d'entre nous portent le fils aîné en eux, tourné vers ceux qui les ont blessés. Nous tenons nos propres comptes.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compréhensible. C'est aussi un lourd fardeau à porter dans une maison en fête.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Revenir à Dieu, c'est aussi revenir dans sa famille. Personne n'est fait pour faire ce chemin seul.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Hébreux dix, versets vingt-quatre et vingt-cinq. Et considérons comment nous inciter les uns les autres à l'amour et aux bonnes œuvres, sans abandonner notre assemblée.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Mais l'ordre compte. Le père a couru vers le fils avant même que celui-ci ait revu son frère. Votre retour est d'abord un retour vers le Père.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ne dépend pas de votre présence dans un bâtiment à une date donnée. Une Église n'est pas le Père.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Alors commencez petit. Un croyant qui marche avec vous. Voyez-le régulièrement, lisez ensemble, et laissez-le prier pour vous.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famille spirituelle viendra, avec le temps et avec sagesse. Mais si c'est dans une Église que vous avez été blessé, personne ne devrait vous presser de retourner dans cette pièce.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 propos de ceux qui vous ont blessé, Jésus le dit clairement dans Luc six. Priez pour ceux qui vous maltraitent.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une obéissance que vous pouvez accomplir cette semaine. Ce n'est pas la même chose que se réconcilier. Cela ne veut pas dire leur refaire confiance, ni faire comme si tout allait bien.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Parfois, la réconciliation n'est ni sûre ni sage, et vous ne devez à personne un accès à votre vie. Mais vous pouvez apporter leur nom au Père, et le laisser s'en occuper.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fête n'attend pas le fils aîné.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Deux pas cette semaine. Voyez un croyant et dites-lui où en est vraiment votre retour. Et priez pour une personne qui vous a blessé, en la nommant, même si tout ce que vous arrivez à dire, c'est, Père, occupe-toi d'elle.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UN AUTRE FILS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Jésus n'a pas terminé</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l'histoire sur la fête.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Il se mit en colère, et ne voulut pas entrer. Son père sortit, et le pria d'entrer.</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15:28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CEUX QUE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vous rencontrerez</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CELUI QUI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est peut-être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vous</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CEUX QUE VOUS RENCONTREREZ</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Tout le monde ne fêtera pas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votre retour.</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Certains tiendront les comptes.</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D'autres attendront de voir.</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Ton fils.</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Pas mon frère.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Vous ne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l'imaginez pas.</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D'ABORD</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 père est sorti</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vers lui aussi.</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 Père n'a pas renoncé</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à eux non plus.</a:t>
            </a:r>
            <a:endParaRPr lang="en-US" sz="5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ENSUITE</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La fête n'a pas attendu</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son accord.</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LEUR FROIDEUR</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ne défait pas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votre accueil</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VOTRE ACCUEIL</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est la décision</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du Père</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CELUI QUI EST EN VOUS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C'est peut-être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vous.</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Des règles sans joie.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 devoir sans amour.</a:t>
            </a:r>
            <a:endParaRPr lang="en-US" sz="5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Il y a tant d'années</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que je te sers.</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 REVENIR À</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des règles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sans joie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REVENIR</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au Père</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Nous tenons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nos propres comptes.</a:t>
            </a:r>
            <a:endParaRPr lang="en-US" sz="5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 lourd fardeau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dans une maison en fête.</a:t>
            </a:r>
            <a:endParaRPr lang="en-US" sz="5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LE PÈRE D'ABORD, PUIS LA FAMILLE</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Personne n'est fait pour</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faire ce chemin seul.</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Et considérons comment nous inciter les uns les autres à l'amour et aux bonnes œuvres, sans abandonner notre assemblée…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HÉBREUX 10:24–25 · OTB</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L'ORDRE COMPTE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Votre retour est d'abord</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vers le Père.</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Église n'est pas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 Père.</a:t>
            </a:r>
            <a:endParaRPr lang="en-US" sz="5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COMMENCEZ PETIT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 croyant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qui marche avec vous.</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Personne ne devrait vous presser</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de retourner dans cette pièce.</a:t>
            </a:r>
            <a:endParaRPr lang="en-US" sz="4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…priez pour ceux qui vous maltraitent.</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6:28 · OTB</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PRIER POUR EUX</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une obéissance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cette semaine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PAS LA MÊME CHOSE QUE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leur refaire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confiance</a:t>
            </a:r>
            <a:endParaRPr lang="en-US"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Apportez leur nom</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au Père.</a:t>
            </a:r>
            <a:endParaRPr lang="en-US" sz="5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La fête n'attend pas</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le fils aîné.</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ESSAYEZ</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Voyez-en un.</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Priez pour un autre.</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fils aîné</dc:title>
  <dc:subject>PptxGenJS Presentation</dc:subject>
  <dc:creator>PptxGenJS</dc:creator>
  <cp:lastModifiedBy>PptxGenJS</cp:lastModifiedBy>
  <cp:revision>1</cp:revision>
</cp:coreProperties>
</file>