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fils, pas un employé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fils rentrait en espérant être embauché. Le père avait d'autres projets.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Mais le père dit à ses serviteurs : Apportez vite la plus belle robe, et mettez-la lui ; mettez-lui un anneau au doigt, et des souliers aux pieds.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Amenez le veau gras, et tuez-le. Mangeons et réjouissons-nous ; car mon fils que voici était mort, et il est revenu à la vie ; il était perdu, et il est retrouvé. Et ils commencèrent à se réjouir.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Trois cadeaux. Un seul message.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plus belle robe. Être couvert, et honoré. Il arrive dans ses vêtements de porcher, et personne au village ne voit les haillons.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anneau. L'autorité de la famille. Celui-ci est des nôtres. Pas ce qu'on donne à un ouvrier.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 souliers. Les serviteurs allaient pieds nus. Les fils portaient des chaussures.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seule paire de souliers règle la question qu'il était venu poser. Pas un employé. Un fils.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Remarquez le mot vite. Il n'attend pas de voir si ça va tenir. Pas de période d'essai.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Tôt ou tard, vous la poserez. Il m'a accueilli, mais je suis toujours moi. Comment est-ce que je change vraiment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plupart d'entre nous retombent dans la réparation de soi. Cette fois, il faut vraiment que je fasse des efforts. Mais faire plus d'efforts n'a jamais marché.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L'Écriture dit que le changement n'est pas votre chantier. C'est celui de Dieu, par son Esprit, de l'intérieur.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Ézéchiel trente-six. Je vous accorderai un cœur renouvelé et insufflerai un esprit nouveau en vous ; J'enlèverai votre cœur inflexible et vous donnerai un cœur réceptif. Et Je mettrai Mon Esprit en vous et vous ferai suivre Mes décrets et veiller à observer Mes lois.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Comptez qui fait les verbes. J'accorderai. J'enlèverai. Je mettrai mon Esprit en vous. Je vous ferai suivre. Chacun d'eux est à Dieu.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Philippiens deux. Car c'est Dieu qui opère en vous le vouloir et le faire pour son bon plaisir.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Même le fait de vouloir obéir est son œuvre en vous.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Romains huit. Car vous n'avez pas reçu un esprit de servitude pour retomber dans la peur, mais vous avez reçu un esprit d'adoption comme fils et filles par lequel nous crions : « Abba, Père. » L'Esprit lui-même témoigne avec notre esprit que nous sommes enfants de Dieu.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servitude mène à la peur, à la vie de l'employé qui se demande toujours s'il en a fait assez.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L'Esprit d'adoption, c'est la robe et l'anneau à l'intérieur, la voix qui dit, tu es son enfant.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Alors, que vous reste-t-il ? L'obéissance. Pas pour mériter la maison. C'est la manière dont un fils y vit.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Galates cinq. Mais le fruit de l'Esprit est amour, joie, paix, patience, bonté, bienveillance, fidélité, douceur, et maîtrise de soi. Puisque nous vivons par l'Esprit, marchons aussi selon l'Esprit.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fruit est celui de l'Esprit. Vous ne fabriquerez pas la patience en serrant les dents, et vous n'avez pas à le faire.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Votre part, c'est de marcher selon l'Esprit. Faire la prochaine chose qu'il vous dit, et continuer. Puis regarder ce qu'il fait pousser.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L'amélioration personnelle, c'est essayer de devenir quelqu'un que Dieu acceptera. L'obéissance, c'est un enfant déjà accepté qui fait ce que dit le Père.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fils ne gagne pas sa place dans la maison. Il y vit.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Alors cette semaine, prenez un court passage de l'enseignement de Jésus, comme Luc six. Demandez-vous, qu'est-ce qu'il me dit de faire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Choisissez la chose suivante, mettez-y une date, et dites-le à quelqu'un. Pas pour gagner quoi que ce soit. Parce que vous êtes à lui.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IL RENTRAIT EN ESPÉRANT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être embauché.</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Mais le père dit à ses serviteurs : ‘Apportez vite la plus belle robe, et mettez-la lui ; mettez-lui un anneau au doigt, et des souliers aux pieds.</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LUC 15:22 · OTB</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Amenez le veau gras, et tuez-le. Mangeons et réjouissons-nous ; car mon fils que voici était mort, et il est revenu à la vie ; il était perdu, et il est retrouvé.’ Et ils commencèrent à se réjouir.</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LUC 15:23-24 · OTB</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TROIS CADEAUX</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Un seul message.</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LA PLUS BELLE ROBE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Couvert</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et honoré.</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UN ANNEAU</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Celui-ci</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est des nôtres.</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LES SERVITEURS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pieds</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nus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LES FILS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chaussés</a:t>
            </a:r>
            <a:endParaRPr lang="en-US"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Pas un employé.</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Un fils.</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VITE</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Pas de période</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d'essai.</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Je suis toujours moi.</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Comment changer ?</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ENCORE LA RÉPARATION DE SOI</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Plus d'efforts</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n'a jamais marché.</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QUI OPÈRE LE CHANGEMENT ?</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Son Esprit,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de l'intérieur.</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Je vous accorderai un cœur renouvelé et insufflerai un esprit nouveau en vous ; J'enlèverai votre cœur inflexible et vous donnerai un cœur réceptif. Et Je mettrai Mon Esprit en vous et vous ferai suivre Mes décrets et veiller à observer Mes lois.</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ÉZÉCHIEL 36:26-27 · OTB</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COMPTEZ LES VERBES</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Chaque verbe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est à Dieu.</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car c'est Dieu qui opère en vous le vouloir et le faire pour son bon plaisir.</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PHILIPPIENS 2:13 · OTB</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Même le vouloir</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est son œuvre.</a:t>
            </a:r>
            <a:endParaRPr lang="en-US" sz="5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Car vous n'avez pas reçu un esprit de servitude pour retomber dans la peur, mais vous avez reçu un esprit d'adoption comme fils et filles par lequel nous crions : « Abba, Père. » L'Esprit lui-même témoigne avec notre esprit que nous sommes enfants de Dieu.</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ROMAINS 8:15-16 · OTB</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SERVITUDE</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en ai-je</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fait assez ?</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ADOPTION</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Abba,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Père</a:t>
            </a:r>
            <a:endParaRPr lang="en-US" sz="3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La robe et l'anneau</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à l'intérieur.</a:t>
            </a:r>
            <a:endParaRPr lang="en-US" sz="5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VOTRE PART</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L'obéissance.</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Mais le fruit de l'Esprit est amour, joie, paix, patience, bonté, bienveillance, fidélité, douceur, et maîtrise de soi. … Puisque nous vivons par l'Esprit, marchons aussi selon l'Esprit.</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GALATES 5:22-23, 25 · OTB</a:t>
            </a:r>
            <a:endParaRPr lang="en-US" sz="15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Le fruit appartient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à l'Esprit.</a:t>
            </a:r>
            <a:endParaRPr lang="en-US" sz="5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MARCHER SELON L'ESPRIT</a:t>
            </a:r>
            <a:endParaRPr lang="en-US" sz="1600" dirty="0"/>
          </a:p>
          <a:p>
            <a:pPr algn="ctr" indent="0" marL="0">
              <a:lnSpc>
                <a:spcPct val="100000"/>
              </a:lnSpc>
              <a:buNone/>
            </a:pPr>
            <a:r>
              <a:rPr lang="en-US" sz="4200" b="1" dirty="0">
                <a:solidFill>
                  <a:srgbClr val="D8CCB1"/>
                </a:solidFill>
                <a:latin typeface="Georgia" pitchFamily="34" charset="0"/>
                <a:ea typeface="Georgia" pitchFamily="34" charset="-122"/>
                <a:cs typeface="Georgia" pitchFamily="34" charset="-120"/>
              </a:rPr>
              <a:t>Faites la chose suivante.</a:t>
            </a:r>
            <a:endParaRPr lang="en-US" sz="1600" dirty="0"/>
          </a:p>
          <a:p>
            <a:pPr algn="ctr" indent="0" marL="0">
              <a:lnSpc>
                <a:spcPct val="100000"/>
              </a:lnSpc>
              <a:buNone/>
            </a:pPr>
            <a:r>
              <a:rPr lang="en-US" sz="4200" b="1" dirty="0">
                <a:solidFill>
                  <a:srgbClr val="D8CCB1"/>
                </a:solidFill>
                <a:latin typeface="Georgia" pitchFamily="34" charset="0"/>
                <a:ea typeface="Georgia" pitchFamily="34" charset="-122"/>
                <a:cs typeface="Georgia" pitchFamily="34" charset="-120"/>
              </a:rPr>
              <a:t>Regardez ce qu'il fait pousser.</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AMÉLIORATION PERSONNELLE</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devenir quelqu'un</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que Dieu acceptera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OBÉISSANCE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déjà accepté,</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faire ce qu'il dit</a:t>
            </a:r>
            <a:endParaRPr lang="en-US" sz="3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Un fils ne gagne pas sa place.</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Il y vit.</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CETTE SEMAINE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Qu'est-ce qu'il</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me dit de faire ?</a:t>
            </a:r>
            <a:endParaRPr lang="en-US"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ESSAYEZ</a:t>
            </a:r>
            <a:endParaRPr lang="en-US" sz="1600" dirty="0"/>
          </a:p>
          <a:p>
            <a:pPr algn="ctr" indent="0" marL="0">
              <a:lnSpc>
                <a:spcPct val="100000"/>
              </a:lnSpc>
              <a:buNone/>
            </a:pPr>
            <a:r>
              <a:rPr lang="en-US" sz="4200" b="1" dirty="0">
                <a:solidFill>
                  <a:srgbClr val="D8CCB1"/>
                </a:solidFill>
                <a:latin typeface="Georgia" pitchFamily="34" charset="0"/>
                <a:ea typeface="Georgia" pitchFamily="34" charset="-122"/>
                <a:cs typeface="Georgia" pitchFamily="34" charset="-120"/>
              </a:rPr>
              <a:t>Obéissez à la chose suivante.</a:t>
            </a:r>
            <a:endParaRPr lang="en-US" sz="1600" dirty="0"/>
          </a:p>
          <a:p>
            <a:pPr algn="ctr" indent="0" marL="0">
              <a:lnSpc>
                <a:spcPct val="100000"/>
              </a:lnSpc>
              <a:buNone/>
            </a:pPr>
            <a:r>
              <a:rPr lang="en-US" sz="4200" b="1" dirty="0">
                <a:solidFill>
                  <a:srgbClr val="D8CCB1"/>
                </a:solidFill>
                <a:latin typeface="Georgia" pitchFamily="34" charset="0"/>
                <a:ea typeface="Georgia" pitchFamily="34" charset="-122"/>
                <a:cs typeface="Georgia" pitchFamily="34" charset="-120"/>
              </a:rPr>
              <a:t>Parce que vous êtes à lui.</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fils, pas un employé</dc:title>
  <dc:subject>PptxGenJS Presentation</dc:subject>
  <dc:creator>PptxGenJS</dc:creator>
  <cp:lastModifiedBy>PptxGenJS</cp:lastModifiedBy>
  <cp:revision>1</cp:revision>
</cp:coreProperties>
</file>