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ne suis plus digne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ce cours a été construit autour de ce chapitre. Sur le chemin du retour, le fils a répété un discours. Vous avez peut-être écrit le vôtre.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Père, j'ai péché contre le ciel et contre toi. Je ne suis plus digne d'être appelé ton fils ; traite-moi comme l'un de tes mercenaires.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première moitié est simplement vraie. La seconde, c'est la honte qui parle. Reprends-moi comme employé. Laisse-moi gagner mon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Beaucoup de ceux qui reviennent ne portent pas une seule chute. Ils portent une répétition.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J'ai promis à Dieu que c'était fini. J'y suis retourné. J'ai promis encore. J'y suis retourné encore.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Cela laisse deux poids. Le premier, c'est la honte. J'ai déçu Dieu. Il doit en avoir assez de moi.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second, c'est l'hypocrisie. Vous disiez suivre Jésus, vous guidiez peut-être d'autres, pendant que ça continuait. Qui suis-je pour revenir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l'un de ces poids est le vôtre, regardez ce qui se passe quand le fils arrive.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père a couru vers lui le premier. Le fils lui dit : Père, j'ai péché contre le ciel et contre toi, je ne suis plus digne d'être appelé ton fils.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la répétition, il y avait trois phrases. Il en prononce deux, puis le père l'interrompt et réclame la robe.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phrase sur les mercenaires n'est jamais dite.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Voilà la réponse à la honte. Pas un argument pour prouver que vous ne l'avez pas déçu. Un Père qui interrompt le discours.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est tenté de soulager la honte à bon marché. Ce cours ne le fera pas, et de trois façons.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ne fera pas comme si le péché n'en était pas un. Vous n'avez pas besoin qu'on le minimise. Vous avez besoin qu'il soit pardonné.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ne vous laissera pas mériter votre retour. Des promesses, de bons mois, une période d'essai que vous vous imposez. Le père refuse tout cela.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il ne confondra pas la confession avec l'amélioration personnelle. L'Écriture partage les rôles très simplement.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nous confessons nos péchés, il est fidèle et juste pour nous les pardonner et pour nous purifier de toute iniquité.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Votre part, c'est de confesser, honnêtement et précisément. Le pardon est son affaire. La purification est son affaire.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ne vous nettoyez pas pour ensuite confesser. Vous confessez, et c'est lui qui nettoie.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Maintenant, le second poids. Un hypocrite fait semblant. C'est cela, la cachette.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Quelqu'un qui dit, j'ai fait ceci, j'ai continué à le faire, et je suis là, ne fait semblant de rien. Revenir honnêtement est le contraire de l'hypocrisie.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si c'est une répétition, le nombre de vos chutes n'est pas ce qui vous définit. Car bien que le juste tombe sept fois, il se relève.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qui le caractérise, ce n'est pas qu'il ne tombe jamais. C'est qu'il se relève.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 dans une répétition, la plupart ne confessent qu'à Dieu, seuls. Confessez donc vos péchés les uns aux autres et priez les uns pour les autres, afin que vous soyez guéris.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Confesser à Dieu apporte le pardon. Confesser à un croyant de confiance fait sortir la chose à la lumière, où elle perd son emprise.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quelqu'un vous accompagne, c'est la personne toute trouvée. Sinon, un croyant mûr, du même sexe que vous,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Père ne l'a jamais laissé finir son discours.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écrivez le discours que vous répétez depuis longtemps, chaque phrase, y compris celle du mercenaire.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lisez Luc quinze, versets vingt à vingt-quatre, et barrez les phrases que le Père n'a jamais laissé le fils prononcer.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Ensuite, confessez ce qui est vrai, à Dieu et à une personne de confiance. Un nom et une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LE CŒUR DU COURS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 discours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dans sa poche.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Père, j'ai péché contre le ciel et contre toi. Je ne suis plus digne d'être appelé ton fils ; traite-moi comme l'un de tes mercenaires.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15:18–19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Laisse-moi gagner</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mon pain.</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PAS UNE SEULE CHUTE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répétition.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J'ai promis encore.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J'y suis retourné encore.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PREMIER POIDS : LA HONTE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 Il doit en avoir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assez de moi. »</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SECOND POIDS : L'HYPOCRISIE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 Qui suis-je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pour revenir ? »</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REGARDEZ BIEN</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 qui se passe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quand il arrive.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Le fils lui dit : ‘Père, j'ai péché contre le ciel et contre toi, je ne suis plus digne d'être appelé ton fils.’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15:21 · OTB</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RÉPÉTÉ (V19)</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trois phrases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DIT (V21)</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deux, puis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la robe</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La phrase du mercenaire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n'est jamais dite.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LA RÉPONSE À LA HONTE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Un Père qui interrompt</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le discours.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TROIS CHOSES QU'IL NE FERA PAS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Pas de soulagement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à bon marché.</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minimisé</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pardonné</a:t>
            </a:r>
            <a:endParaRPr 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DEUX</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Pas de retour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à mériter.</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TROIS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confession n'est pas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l'amélioration personnelle.</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Si nous confessons nos péchés, il est fidèle et juste pour nous les pardonner et pour nous purifier de toute iniquité.</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JEAN 1:9 · OTB</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VOTRE PART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confesser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SA PART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pardonner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et purifier</a:t>
            </a:r>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Vous confessez.</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C'est lui qui nettoie.</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L'HYPOCRISIE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cachette, c'était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faire semblant.</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L'HYPOCRISIE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se cacher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SON CONTRAIRE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revenir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honnêtement</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car bien que le juste tombe sept fois, il se relève…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PROVERBES 24:16 · OTB</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Il se relève.</a:t>
            </a:r>
            <a:endParaRPr lang="en-US" sz="5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Confessez donc vos péchés les uns aux autres et priez les uns pour les autres, afin que vous soyez guéris.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JACQUES 5:16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À DIEU</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pardonné</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À UN CROYANT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à la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lumière</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À QUI LE DIRE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croyant de confiance,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avec un nom.</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Le Père ne l'a jamais laissé</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finir son discours.</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CETTE SEMAINE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Écrivez votre discours.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Chaque phrase.</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Barrez ce qu'il ne l'a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jamais laissé dire.</a:t>
            </a:r>
            <a:endParaRPr lang="en-US" sz="5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4200" b="1" dirty="0">
                <a:solidFill>
                  <a:srgbClr val="D8CCB1"/>
                </a:solidFill>
                <a:latin typeface="Georgia" pitchFamily="34" charset="0"/>
                <a:ea typeface="Georgia" pitchFamily="34" charset="-122"/>
                <a:cs typeface="Georgia" pitchFamily="34" charset="-120"/>
              </a:rPr>
              <a:t>Confessez à Dieu, et à une personne.</a:t>
            </a:r>
            <a:endParaRPr lang="en-US" sz="1600" dirty="0"/>
          </a:p>
          <a:p>
            <a:pPr algn="ctr" indent="0" marL="0">
              <a:lnSpc>
                <a:spcPct val="100000"/>
              </a:lnSpc>
              <a:buNone/>
            </a:pPr>
            <a:r>
              <a:rPr lang="en-US" sz="4200" b="1" dirty="0">
                <a:solidFill>
                  <a:srgbClr val="D8CCB1"/>
                </a:solidFill>
                <a:latin typeface="Georgia" pitchFamily="34" charset="0"/>
                <a:ea typeface="Georgia" pitchFamily="34" charset="-122"/>
                <a:cs typeface="Georgia" pitchFamily="34" charset="-120"/>
              </a:rPr>
              <a:t>Un nom et une date.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 ne suis plus digne</dc:title>
  <dc:subject>PptxGenJS Presentation</dc:subject>
  <dc:creator>PptxGenJS</dc:creator>
  <cp:lastModifiedBy>PptxGenJS</cp:lastModifiedBy>
  <cp:revision>1</cp:revision>
</cp:coreProperties>
</file>