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notesMasterIdLst>
    <p:notesMasterId r:id="rId3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notesMaster" Target="notesMasters/notesMaster1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Rentrer en soi-même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fils est assis dans un champ, au milieu des cochons, assez affamé pour envier les bêtes. Puis il se passe quelque chose en lui.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Étant rentré en lui-même, il dit : Combien de mercenaires chez mon père ont du pain en abondance, et moi ici je meurs de faim 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Rentrer en soi-même. Il s'est réveillé. Il a vu où il était, et il s'est souvenu de l'endroit où se trouvait la maison.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Je me lèverai, j'irai vers mon père, et je lui dirai : Père, j'ai péché contre le ciel et contre toi.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Et puis vient la phrase la plus simple de l'histoire. Et il se leva, et alla vers son père.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Regardez maintenant ce qu'il n'a pas fait.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n'a pas d'abord trouvé un meilleur travail. Il n'a pas attendu d'avoir mis assez de côté pour en rembourser une partie.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ne s'est pas lavé, il ne s'est pas acheté de vêtements propres, il n'a pas remis d'ordre dans sa vie. Il n'a pas attendu de se sentir de nouveau fils.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Rien n'avait changé quand il s'est levé. Toujours affamé. Toujours sale. Toujours celui qui avait tout gaspillé.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s'est levé, et il est parti.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C'est la chose la plus importante de tout ce cours, alors elle mérite d'être dite lentement. Vous ne vous réparez pas avant de revenir.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plupart de ceux qui veulent revenir ont un plan qui a l'air raisonnable. D'abord, j'arrête cette chose-là, et je me reprends en main.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Ensuite, quand j'irai mieux, je retournerai à l'église, je recommencerai à prier, et cette fois ce sera pour de vrai.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Soyez honnête sur la façon dont ce plan s'est déroulé jusqu'ici. Pour la plupart d'entre nous, c'est exactement le plan qui a échoué.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Nous avons essayé de devenir assez propres pour nous approcher de Dieu, et nous n'y sommes pas arrivés. Et chaque échec repoussait le retour un peu plus loin.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plan a l'air humble. En pratique, il vous laisse au milieu des cochons, à attendre de devenir quelqu'un qui mériterait d'en sortir.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Rentrer à la maison n'est pas la récompense d'un changement accompli. Rentrer à la maison, c'est là que le changement commence.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Et la suite de l'histoire montre qui opère ce changement. Ce n'est pas le fils. C'est le Père, par son Esprit.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Ce que le fils avait, en revanche, c'était une décision et une direction. Pas un sentiment. Pas un programme d'amélioration personnelle. Un pas vers quelqu'un.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Voilà à quoi ressemble l'obéissance tout au début. Petite, concrète, et tournée vers le Père.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Pour vous, ce sera peut-être une prière honnête, à voix haute, aujourd'hui. Ou ouvrir une Bible, pour la première fois depuis des années.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Ou dire à une personne qui suit Jésus, je voudrais revenir, et je ne sais pas comment faire.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Ou quitter la chose dont vous savez déjà qu'elle vous retient au pays lointain. Non pas pour mériter votre accueil. Pour tourner vos pieds vers la maison.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N'importe lequel de ces gestes est un pas. Aucun n'est un grand nettoyage. Vous arriverez encore sale. C'est justement le principe.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Et remarquez, il avait toujours son discours tout prêt. Traite-moi comme l'un de tes mercenaires. Il rentrait en s'attendant à être mis à l'essai.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Ce discours aura son propre chapitre, juste après. Pour l'instant, remarquez seulement qu'il est parti quand même, en portant encore sa honte. Vous le pouvez aussi.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ne s'est pas lavé. Il s'est levé.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Cette semaine, choisissez un pas dans cette liste. Pas le plus héroïque. Le plus petit, celui que vous ferez vraiment.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Mettez-y une date, faites-le, et dites à une personne que vous l'avez fait.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 MILIEU DES COCHONS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Puis il se passe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quelque chose en lui.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Étant rentré en lui-même, il dit : ‘Combien de mercenaires chez mon père ont du pain en abondance, et moi ici je meurs de faim !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LUC 15:17 · OTB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RENTRÉ EN LUI-MÊME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Il s'est souvenu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 la maison.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Je me lèverai, j'irai vers mon père, et je lui dirai : Père, j'ai péché contre le ciel et contre toi.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LUC 15:18 · OTB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Et il se leva, et alla vers son père.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LUC 15:20 · OTB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REGARDEZ ENCORE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Ce qu'il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n'a pas fait.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Pas de meilleur travail.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Pas de remboursement.</a:t>
            </a:r>
            <a:endParaRPr lang="en-US" sz="5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Pas de vêtements propres.</a:t>
            </a:r>
            <a:endParaRPr lang="en-US" sz="4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Pas d'attente du sentiment.</a:t>
            </a:r>
            <a:endParaRPr lang="en-US" sz="4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RIEN N'A CHANGÉ D'ABORD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Toujours affamé.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Toujours sale.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Il s'est levé,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et il est parti.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B1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DITES-LE LENTEMENT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Vous ne vous réparez pas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avant de revenir.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D'abord, je me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reprends en main.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« Et cette fois,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ce sera pour de vrai. »</a:t>
            </a:r>
            <a:endParaRPr lang="en-US" sz="5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C'est le plan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qui a échoué.</a:t>
            </a:r>
            <a:endParaRPr lang="en-US" sz="5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Chaque échec repoussait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 retour.</a:t>
            </a:r>
            <a:endParaRPr lang="en-US" sz="5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L'AIR DE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l'humilité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REVIENT À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rester au milieu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des cochons</a:t>
            </a:r>
            <a:endParaRPr lang="en-US" sz="3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B1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 LA RÉCOMPENSE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Rentrer à la maison, c'est là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 le changement commence.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 OPÈRE LE CHANGEMENT ?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 Père,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par son Esprit.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 programme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d'amélioration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MAIS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 pas vers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quelqu'un</a:t>
            </a:r>
            <a:endParaRPr lang="en-US" sz="36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L'OBÉISSANCE, AU DÉBUT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Petite. Concrète.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Tournée vers le Père.</a:t>
            </a:r>
            <a:endParaRPr lang="en-US" sz="16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Une prière honnête.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Une Bible ouverte.</a:t>
            </a:r>
            <a:endParaRPr lang="en-US" sz="52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Je voudrais revenir,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et je ne sais pas comment.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pour mériter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votre accueil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MAIS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pour vous tourner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vers la maison</a:t>
            </a:r>
            <a:endParaRPr lang="en-US" sz="36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PAS, PAS UN NETTOYAGE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Vous arriverez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encore sale.</a:t>
            </a:r>
            <a:endParaRPr lang="en-US" sz="16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SON DISCOURS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Il rentrait en s'attendant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à être mis à l'essai.</a:t>
            </a:r>
            <a:endParaRPr lang="en-US" sz="16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Il est parti quand même.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Vous le pouvez aussi.</a:t>
            </a:r>
            <a:endParaRPr lang="en-US" sz="52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Il ne s'est pas lavé.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Il s'est levé.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CETTE SEMAINE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Pas le pas héroïque.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 vrai.</a:t>
            </a:r>
            <a:endParaRPr lang="en-US" sz="16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ESSAYEZ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 pas. Une date.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Une personne au courant.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30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Rentrer en soi-même</dc:title>
  <dc:subject>PptxGenJS Presentation</dc:subject>
  <dc:creator>PptxGenJS</dc:creator>
  <cp:lastModifiedBy>PptxGenJS</cp:lastModifiedBy>
  <cp:revision>1</cp:revision>
</cp:coreProperties>
</file>