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pays lointain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jour, Jésus a raconté l'histoire d'un homme qui avait deux fils.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plus jeune a demandé sa part d'héritage en avance. Cela revenait à dire, j'aimerais que tu sois mort, et je voudrais l'argent maintenant. Et son père la lui a donnée.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Peu de jours après, le plus jeune fils, ayant tout rassemblé, partit pour un pays éloigné, où il dissipa son bien en vivant dans la débauche.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vinrent la famine, et les pourceaux. Il aurait bien voulu se rassasier des caroubes que mangeaient les pourceaux, mais personne ne lui en donnait.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vous regardez ceci, ce tableau vous dit sans doute quelque chose. Pas les détails, peut-être. La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Avant, vous étiez proche. Aujourd'hui, vous ne l'êtes plus.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fils est parti exprès. Ce n'est pas le cas de tout le monde. Il y a bien des routes vers le pays lointain, et la vôtre mérite d'être nommée.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Certains dérivent. Personne n'a rien décidé. Une période chargée, un déménagement, un nouveau travail, et un jour vous vous apercevez que vous n'avez pas prié depuis deux ans.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D'autres sont retournés à quelque chose qu'ils avaient quitté. Vous saviez que ce n'était pas bien. Vous avez peut-être promis à Dieu que c'était la dernière fois, plus d'une fois.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parce que vous aviez honte, vous avez cessé de vous montrer. La cachette est devenue la distance.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D'autres sont déçus par Dieu. Vous avez prié et rien ne s'est passé. Quelqu'un est mort, un couple s'est défait, et le silence du ciel a fini par ressembler à une réponse.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d'autres ont été blessés par l'Église, ou par des chrétiens. Jugés, utilisés, trompés, ou pire, par des gens qui parlaient au nom de Dieu.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c'est votre route, entendez ceci clairement. Ce qu'on vous a fait était mal, et ce n'est pas ainsi que Jésus traite les gens.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Pour la plupart d'entre nous, la route est un mélange. Vous n'avez pas à tout démêler parfaitement. Il vous suffit d'être honnête.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Voici la première chose que ce cours demande, et elle est plus petite que vous ne le pensez. Dites à Dieu où vous en êtes vraiment.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Pas où vous devriez en être à ce stade. Pas la version présentable, ni le discours que vous feriez après quelques bons mois.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vrai endroit. Je ne t'ai pas parlé depuis des années. Je t'en veux. Je fais encore cette chose-là.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 n'est pas une prière ratée. C'est la prière la plus honnête qui soit, et les Psaumes en sont remplis.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Dieu n'attend pas une meilleure version de vous. Aujourd'hui, vous ne réparez rien. C'est par l'honnêteté que commence le chemin du retour.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Regardez maintenant où Jésus laisse le fils. Affamé, seul, à envier les cochons. Le pays lointain est bien réel, et il coûte cher.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Mais ce n'est pas la fin de l'histoire. Et Luc nous dit à qui Jésus parlait.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Tous les collecteurs d'impôts et les pécheurs s'approchaient pour écouter Jésus. Et les pharisiens et les scribes murmuraient, disant : « Cet homme accueille des pécheurs et mange avec eux. 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Toute cette histoire est la réponse de Jésus à ce reproche. Il accueille des gens comme le fils cadet. Des gens comme vous.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Vous pouvez partir de là où vous êtes vraiment.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Cette semaine, trouvez dix minutes au calme. Lisez Luc quinze, versets onze à seize, deux fois, lentement.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Puis dites à Dieu, à voix haute ou par écrit, comment vous êtes arrivé là et où vous en êtes aujourd'hui. N'arrangez rien.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Et dites à une personne que vous avez commencé. Une date pour la prière, et un nom pour la personne.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15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homme qui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avait deux fils.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voudrais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l'argent maintenant.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Peu de jours après, le plus jeune fils, ayant tout rassemblé, partit pour un pays éloigné, où il dissipa son bien en vivant dans la débauche.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15:13 · OTB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aurait bien voulu se rassasier des caroubes que mangeaient les pourceaux, mais personne ne lui en donnait.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15:16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LES DÉTAILS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distance.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Avant, vous étiez proche.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Aujourd'hui, plus.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PAYS LOINTAIN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Bien des routes.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vôtre mérite un nom.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DÉRIVE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Personne n'a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rien décidé.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PÉCHÉ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« La dernière fois »,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plus d'une fois.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 LA CACHETTE QUI SUIT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cachette est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devenue la distance.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DÉCEPTION ENVERS DIEU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silence a ressemblé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à une réponse.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LES BLESSURES VENUES DE L'ÉGLISE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 des gens qui parlaient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 nom de Dieu.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ENTENDEZ CECI CLAIREMENT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C'était mal. Ce n'est pas ainsi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Jésus traite les gens.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NÉCESSAIRE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tout démêler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parfaitement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NÉCESSAIRE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être honnête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là-dessus</a:t>
            </a:r>
            <a:endParaRPr lang="en-US" sz="3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PREMIER PAS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Dites à Dieu où vous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êtes vraiment.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où vous devriez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 être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où vous en êtes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vraiment</a:t>
            </a:r>
            <a:endParaRPr lang="en-US" sz="3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Je ne t'ai pas parlé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depuis des années.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 prière la plus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honnête qui soit.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chemin du retour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commence par l'honnêteté.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AFFAMÉ. SEUL.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 pays lointain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coûte cher.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 LA FIN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Qui donc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écoutait ?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Tous les collecteurs d'impôts et les pécheurs s'approchaient pour écouter Jésus. Et les pharisiens et les scribes murmuraient, disant : « Cet homme accueille des pécheurs et mange avec eux. »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LUC 15:1–2 · OTB</a:t>
            </a:r>
            <a:endParaRPr lang="en-US" sz="1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Il accueille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des gens comme vous.</a:t>
            </a:r>
            <a:endParaRPr lang="en-US" sz="5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Vous pouvez partir de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là où vous êtes vraiment.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CETTE SEMAINE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Dix minutes au calme.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Luc 15:11–16, deux fois.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Dites à Dieu où vous en êtes.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N'arrangez rien.</a:t>
            </a:r>
            <a:endParaRPr lang="en-US" sz="5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ESSAYEZ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Une date pour la prière.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nom pour la personne.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 pays lointain</dc:title>
  <dc:subject>PptxGenJS Presentation</dc:subject>
  <dc:creator>PptxGenJS</dc:creator>
  <cp:lastModifiedBy>PptxGenJS</cp:lastModifiedBy>
  <cp:revision>1</cp:revision>
</cp:coreProperties>
</file>