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nous a aimés le premier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la chose la plus libératrice de tout ce cours. Vous ne pouvez pas vous forcer à aimer Dieu.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Vous avez sans doute essayé. Vous avez essayé de ressentir davantage, de prier plus fort, d’y croire plus le dimanche.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 cela n’a pas marché, parce que l’amour ne vient pas de l’effort qu’on force.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Mais voici ce que vous pouvez faire. Vous pouvez apprendre à le connaître. Vous pouvez vous approcher de 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 vous pouvez laisser la connaissance de qui il est vraiment changer peu à peu la raison pour laquelle vous venez.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Nous L'aimons seulement parce qu'Il nous a aimés le premier.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Revenez au début de ce cours. Vous êtes peut-être venu à Dieu par peur, ou par besoin.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C’était très bien. Il vous a rejoint là.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Mais la vérité la plus profonde entre Dieu et vous, ce n’est pas la manière dont vous êtes venu à lui. C’est qu’il est venu à vous le premier.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Avant votre peur, avant votre besoin, avant même que vous pensiez à lui, il vous a aimé, et il a envoyé son Fils pour vous.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Votre amour n’est jamais le point de départ. C’est la réponse.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Alors l’invitation de ce cours n’a jamais été, aimez Dieu davantage. Ce ne serait qu’une chose de plus à rater.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L’invitation, la voici. Venez connaître le Dieu qui vous a déjà aimé le premier.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Continuez à venir à la Bible pour voir qui il est. Continuez à venir à lui, parfois, les mains vides.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Continuez à obéir à la prochaine chose, même quand le sentiment n’est pas là. Continuez à lui dire honnêtement où vous en êtes.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 regardez ce qu’il fait.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peur cède la place au besoin, le besoin à la connaissance, la connaissance à la confiance, et la confiance, en son temps, à l’amour.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vous avez gardé la feuille en deux colonnes du premier chapitre, ressortez-la.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À droite, sous, je veux apprendre à venir à Dieu parce qu’il est, ajoutez ce que vous avez appris sur lui au fil de ces dix chapitres.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colonne de droite est-elle plus remplie qu’avant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Puis écrivez une prière. La vôtre, honnêtement. Si vous voulez un point de départ, essayez celle-ci.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Dieu, je veux apprendre à t’aimer pour qui tu es. Je reconnais que je suis souvent venu à toi par peur, ou pour ce dont j’avais besoin. Aujourd’hui, je veux te connaître.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la phrase à garder avec vous. Je n’ai pas à le forcer. Il m’a aimé le premier.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semaine, priez votre prière. Puis choisissez l’une des six pratiques du chapitre sept, et continuez avec elle.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Fixez-lui un jour, et dites à quelqu’un ce que ce cours vous a montré de Dieu.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NOUS A AIMÉS LE PREMIER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Vous ne pouvez pas vous forcer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à aimer Dieu.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Ressentir davantage.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Prier plus fort.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L’amour ne vient pas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l’effort.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VOUS POUVEZ FAIRE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connaître.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Vous approcher.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connaître change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raison de venir.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Nous L'aimons seulement parce qu'Il nous a aimés le premier.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JEAN 4:19 · OTB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LÀ OÙ TOUT A COMMENCÉ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peur.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besoin.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vous 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rejoint là.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comment vous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êtes venu à lui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est venu à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vous le premier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vous a aimé.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a envoyé son Fils.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le point de départ.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réponse.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L’INVITATION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« aimez Dieu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davantage ».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Venez connaître le Dieu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 vous a déjà aimé le premier.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CONTINUEZ À VENIR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Pour voir qui il est.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mains vides.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prochaine chose.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Honnêtement.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Regardez ce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qu’il fait.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CHEMIN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Peur → Besoin → Connaissance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 Confiance → Amour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RETOUR EN ARRIÈRE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feuille en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deux colonnes.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veux apprendre à venir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parce qu’il est…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Plus remplie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qu’avant ?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PRIÈRE POUR COMMENCER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vôtre.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Honnêtement.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Aujourd’hui, je veux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 connaître.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n’ai pas à le forcer.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m’a aimé le premier.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CETTE SEMAINE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Priez-la.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Gardez une pratique.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ESSAYEZ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jour pour commencer.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Quelqu’un à qui parler de Dieu.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nous a aimés le premier</dc:title>
  <dc:subject>PptxGenJS Presentation</dc:subject>
  <dc:creator>PptxGenJS</dc:creator>
  <cp:lastModifiedBy>PptxGenJS</cp:lastModifiedBy>
  <cp:revision>1</cp:revision>
</cp:coreProperties>
</file>