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question à méditer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chapitre est court exprès. Il pose une seule question, et le travail vous revient.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Trouvez un endroit calme. Prenez cela lentement, et plus d’une fois.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Dieu ne me donnait aucune des choses que je lui demande aujourd’hui, est-ce que je voudrais encore le connaître, marcher avec lui, et vivre une relation avec lui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Restez un moment avec elle, avant de répondre.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Remarquez comme elle retourne la question du premier chapitre. Celle-là parlait de tout ce que vous voulez, sans Dieu. Celle-ci parle de Dieu, sans les choses que vous voulez.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Maintenant, voici ce que cette question n’est pas. Ce n’est pas un piège.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Elle n’est pas là pour prouver que vous n’aimez pas vraiment Dieu, ni pour vous donner l’impression d’être un imposteur.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votre réponse honnête est, je ne suis pas sûr, ou même, non, pas encore, vous n’avez échoué à rien.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question est comme le point, vous êtes ici, sur un plan de métro.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 juge pas l’endroit. Il vous dit simplement où vous vous trouvez, pour que vous puissiez voir dans quelle direction marcher.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une question pour nous situer, jamais pour nous condamner.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plupart d’entre nous ne la posent jamais, parce que nous avons un peu peur de la réponse.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on ne peut pas grandir à partir d’un endroit qu’on refuse de regarder.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personnes de la Bible qui ont le plus grandi sont celles qui ont été honnêtes avec Dieu sur l’endroit où elles en étaient vraiment.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a écrit des psaumes de plainte. L’homme du psaume soixante-treize a reconnu qu’il avait failli partir, et il l’a écrit pour que tout le monde le chante.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Leur honnêteté a été le début de leur proximité.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souvenez-vous d’où ce cours est parti, dans la première de Jean, chapitre quatre.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Nous L'aimons seulement parce qu'Il nous a aimés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Quelle que soit votre réponse aujourd’hui, son amour pour vous est déjà acquis.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ne répondez pas à cette question pour mériter quoi que ce soit. Vous y répondez pour vous connaître vous-même, et continuer à apprendre à le connaître,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 prenez dix minutes et écrivez votre réponse. Soyez honnête. Personne d’autre n’a besoin de la lire, sauf si vous le voulez.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vous avez gardé la feuille en deux colonnes du premier chapitre, regardez-la de nouveau. Est-ce que quelque chose a bougé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la phrase à garder cette semaine. Dieu m’a déjà aimé le premier. Je peux me permettre d’être honnête.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écrivez votre réponse honnête à la question. Puis priez-la devant Dieu, telle que vous l’avez écrite.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Fixez un jour pour l’écrire. Et si vous le décidez, dites à une personne ce que vous avez appris.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QUESTION À MÉDITER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seule question.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travail vous revient.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endroit calme.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Lentement.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Aucune des choses que je demande.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voudrais-je encore 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Restez avec elle.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tout ce que je veux,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sans lui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lui, sans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je veux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QU’ELLE N’EST PAS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un piège.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POUR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prouver que vous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n’aimez pas Dieu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POUR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faire de vous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imposteur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 Pas encore »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n’est pas un échec.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ÊTES ICI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point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 le plan.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un jugement.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position.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JAMAIS POUR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condamner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POUR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situer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LA POSER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peu peur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la réponse.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ne grandit pas d’un endroit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qu’on refuse de regarder.</a:t>
            </a:r>
            <a:endParaRPr lang="en-US" sz="4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Honnêtes sur là où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elles en étaient vraiment.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DAVID · PSAUME 73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plaintes.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a failli partir.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L’honnêteté, début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la proximité.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D’où ce cours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 parti.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Nous L'aimons seulement parce qu'Il nous a aimés le premier.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JEAN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Son amour pour vous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 déjà acquis.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mériter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quoi que ce soit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vous connaître,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 le connaître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ÉCRIVEZ-LA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Dix minutes.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Soyez honnête.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FEUILLE EN DEUX COLONNES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Quelque chose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a-t-il bougé ?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Dieu m’a déjà aimé le premier.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peux me permettre d’être honnête.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SEMAINE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Écrivez-la.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Priez-la.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jour pour écrire.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Quelqu’un à qui le dire, si vous voulez.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question à méditer</dc:title>
  <dc:subject>PptxGenJS Presentation</dc:subject>
  <dc:creator>PptxGenJS</dc:creator>
  <cp:lastModifiedBy>PptxGenJS</cp:lastModifiedBy>
  <cp:revision>1</cp:revision>
</cp:coreProperties>
</file>