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Comment savoir si mon amour grandit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sentiments vont et viennent. Certaines des personnes les plus fidèles qui aient jamais vécu ont traversé de longues périodes sans rien ressentir du tout envers Dieu.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Alors si vous mesurez votre amour à la chaleur que vous ressentez un dimanche matin, vous serez perdu la plupart du temps.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y a de meilleurs signes. En voici six. Vous n’avez pas besoin de tous les avoir. Regardez si l’un d’eux commence à apparaître.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Un. Je veux connaître Dieu davantage, pas seulement obtenir des choses de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Vous vous surprenez à lire un passage en vous demandant ce qu’il dit de lui, pas seulement ce qu’il dit de faire.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Deux. Je veux lui faire plaisir, pas seulement éviter la punition.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Vous faites ce qui est juste, et vous remarquez que la raison a changé. C’est moins, j’ai intérêt à, et plus, j’aimerais le réjouir.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Trois. J’apprends à lui faire confiance quand je ne comprends pas. Quelque chose ne s’est pas passé comme vous vouliez, et vous êtes allé vers Dieu au lieu de vous éloigner.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Quatre. L’obéissance devient une réponse d’amour. Faire ce qu’il dit ressemble moins à des règles, et davantage à répondre à quelqu’un que vous connaissez.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Cinq. Je commence à aimer les autres comme une expression de mon amour pour Dieu. Jean ne prend pas de gants sur ce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quelqu'un dit : J'aime Dieu, et pourtant déteste son frère ou sa sœur, il est un menteur ; car celui qui n'aime pas son frère ou sa sœur qu'il a vus, ne peut pas aimer Dieu, qu'il n'a pas vu. Et voici le commandement que nous avons de Lui : que celui qui aime Dieu aime aussi son frère et sa sœur.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L’amour pour le Dieu qu’on ne voit pas se montre dans la manière dont on traite les gens qu’on voit.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vous vous découvrez plus patient avec votre famille, plus lent à rayer quelqu’un de votre vie, plus prêt à aider, c’est peut-être votre amour pour Dieu qui grandit.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Six. Dieu lui-même devient mon plus grand désir, pas seulement ses bénédictions.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C’est la question du psalmiste, au chapitre trois. Qui ai-je au ciel sinon Toi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Cela n’arrive pas d’un seul coup. Mais un jour, vous remarquez que vous préférez l’avoir, lui, plutôt que la chose que vous demandiez.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Mais ne faites pas de cette liste une raison de plus de vous sentir coupable.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n’est pas un examen à réussir. C’est une manière de remarquer ce que Dieu fait déjà en vous.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Fêtez les petits signes. Ils sont son œuvre.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la phrase à garder cette semaine. L’amour pour Dieu se voit dans la manière dont je traite les gens que je vois.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semaine, choisissez le signe que vous voulez le plus voir dans votre vie.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Puis choisissez une chose concrète que vous ferez cette semaine, et qui va dans ce sens. Si c’est le cinquième signe, ce sera peut-être un coup de fil à quelqu’un que vous évitez.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Fixez-lui un jour, et dites-le à une personne.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SAVOIR SI MON AMOUR GRANDIT 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sentiments vont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 viennent.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la chaleur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 dimanche matin.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SIGNES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Aucun n’est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sentiment.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connaître davantage,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seulement obtenir.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qu’il dit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lui.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DEUX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Lui faire plaisir, pas seulement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éviter la punition.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j’ai intérêt 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j’aimerais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réjouir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Vers Dieu,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loin de lui.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Répondre à quelqu’un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vous connaissez.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CINQ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Aimer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autres.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quelqu'un dit : « J'aime Dieu », et pourtant déteste son frère ou sa sœur, il est un menteur ; car celui qui n'aime pas son frère ou sa sœur qu'il a vus, ne peut pas aimer Dieu, qu'il n'a pas vu. Et voici le commandement que nous avons de Lui : que celui qui aime Dieu aime aussi son frère et sa sœur.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JEAN 4:20–21 · OTB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Dieu qu’on ne voit pas.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gens qu’on voit.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Plus patient.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Plus lent à rayer quelqu’un.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Dieu lui-même, pas seulement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ses bénédictions.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 ai-je au ciel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sinon Toi 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Vous préférez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l’avoir, lui.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UN TABLEAU DE NOTES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une raison de plus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culpabiliser.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examen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réussir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que Dieu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fait déjà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Fêtez les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petits signes.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L’amour pour Dieu se voit dans ma manière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traiter les gens que je vois.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CETTE SEMAINE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signe.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Peut-être un coup de fil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vous repoussez.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signe. Un jour.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personne à qui le dire.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 savoir si mon amour grandit ?</dc:title>
  <dc:subject>PptxGenJS Presentation</dc:subject>
  <dc:creator>PptxGenJS</dc:creator>
  <cp:lastModifiedBy>PptxGenJS</cp:lastModifiedBy>
  <cp:revision>1</cp:revision>
</cp:coreProperties>
</file>