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 vous voulez aimer Dieu mais ne savez pas comment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À ce stade, vous vous dites peut-être, je le veux. Je veux aimer Dieu pour qui il est. Je ne sais simplement pas comment.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C’est un endroit honnête, et il est plus avancé qu’il n’y paraît. Vouloir l’aimer, c’est déjà une forme d’amour.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ne peut pas forcer un sentiment. Mais il y a des choses que vous pouvez faire, et l’amour a tendance à grandir le long de ces chemins-là. En voici six.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Un. Soyez honnête avec Dieu. Dites-lui exactement où vous en êtes.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Quelque chose comme ceci. Dieu, je veux t’aimer, mais je ne sais pas encore comment. Je veux te connaître pour qui tu es. Aide-moi.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prière ne le choque pas. Il l’attendait.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Deux. Apprenez à connaître Dieu dans sa Parole. Emportez la question du chapitre cinq. Que me montre ce passage de qui est Dieu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Allez à la Bible pour le trouver, lui, pas seulement pour trouver des consignes.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Trois. Passez du temps avec Dieu sans rien demander. De temps en temps, venez à lui sans liste.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Adorez, remerciez-le, pensez à lui, simplement parce que vous voulez le connaître. Si cela vous paraît étrange, remarquez-le. C’est peut-être la première fois que vous venez à lui les mains vides, exprès.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Quatre. Souvenez-vous de ce que Dieu a fait. Pas seulement de ses dons. Cherchez son caractère derrière eux.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fois où il a pourvu montre sa fidélité. La fois où il n’a pas renoncé à vous montre sa patience. La fois où il vous a pardonné montre sa miséricorde.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Chaque don vous dit quelque chose du Donateur.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Cinq. Obéissez, même quand vos sentiments ne sont pas encore là. Voici comment Jésus l’a dit.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vous m'aimez, vous garderez mes commandements. Celui qui a mes commandements et qui les garde, c'est celui qui m'aime. Celui qui m'aime sera aimé de mon Père, et je l'aimerai et je me manifesterai à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Regardez la promesse à la fin. Celui qui obéit est celui à qui Jésus se manifeste.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L’obéissance n’est pas seulement ce que fait l’amour. C’est l’une des manières dont l’amour grandit. Vous faites la prochaine chose qu’il dit, et en la faisant, vous apprenez à le connaître.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n’est pas du légalisme. C’est l’amour en 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Six. Apprenez à remarquer son œuvre dans les jours ordinaires. En fin de journée, posez-vous trois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Où ai-je vu la bonté de Dieu aujourd’hui ? Qu’ai-je appris sur lui aujourd’hui ? Où suis-je en train d’apprendre à lui faire confiance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réponses seront petites. Une gentillesse, une provision, un moment de paix. C’est par le petit que tout commence.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N’essayez pas les six cette semaine. Choisissez-en une, celle que vous ferez vraiment, et fixez-lui un jour.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la phrase à garder cette semaine. Je ne peux pas forcer l’amour. Je peux m’approcher, et obéir à la prochaine chose.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Nommez votre pratique et votre premier pas. Fixez-lui un jour, et dites à une personne que vous l’avez fait.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 VOUS VOULEZ AIMER DIEU MAIS NE SAVEZ PAS COMMENT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ne sais simplement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comment.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Vouloir l’aimer,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c’est déjà aimer.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NE PEUT PAS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forcer un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sentiment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PEUT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faire six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choses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Soyez honnête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avec Dieu.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Dieu, je veux t’aimer,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je ne sais pas encore comment.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l’attendait.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DEUX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connaître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dans sa Parole.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 lui, pas seulement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pour des consignes.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Venez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sans liste.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mains vides,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exprès.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Cherchez son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caractère.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Fidélité. Patience.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Miséricorde.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Chaque don parle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 Donateur.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CINQ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Obéir, avant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sentiment.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vous m'aimez, vous garderez mes commandements. … Celui qui a mes commandements et qui les garde, c'est celui qui m'aime. Celui qui m'aime sera aimé de mon Père, et je l'aimerai et je me manifesterai à lui.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 14:15, 21 · OTB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se manifeste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celui qui obéit.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FAIT L’AMOUR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obéit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L’AMOUR GRANDIT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obéissant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 du légalisme.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L’amour en action.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Son œuvre dans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les jours ordinaires.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FIN DE JOURNÉE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Bonté. Apprentissage.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Confiance.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Tout commence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 le petit.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CHOISISSEZ-EN UNE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pratique.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jour.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ne peux pas forcer l’amour.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peux m’approcher, et obéir.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pratique. Un jour.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personne à qui le dire.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Quand vous voulez aimer Dieu mais ne savez pas comment</dc:title>
  <dc:subject>PptxGenJS Presentation</dc:subject>
  <dc:creator>PptxGenJS</dc:creator>
  <cp:lastModifiedBy>PptxGenJS</cp:lastModifiedBy>
  <cp:revision>1</cp:revision>
</cp:coreProperties>
</file>