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Dieu ne vous donne pas ce que vous voulez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tout va dans votre sens, il est facile de dire que Dieu est bon.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CDI a été signé. Les résultats d’analyse sont rassurants. L’argent est arrivé juste à temps. Personne n’a de mal à louer Dieu ces jours-là.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vrai test de ce que vous aimez vient les autres 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voici, simplement. Est-ce que j’aime le Donateur, ou seulement ses dons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découvrez la réponse quand le don n’arrive pas. Quand vous avez prié, et que la réponse a été 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 que la réponse a été, attends, et que l’attente dure depuis des années.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ce que vous aimiez surtout, c’était ce que Dieu donne, ce sont les jours où l’on se refroidit. Et si vous êtes honnête, c’est peut-être ce qui vous est arrivé.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L’amour commence à mûrir quand nous apprenons à faire confiance à Dieu, même quand nous ne comprenons pas ses réponses.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Cela ressemble à quelque chose comme ceci. Même si je ne comprends pas ce que Dieu fait, je veux toujours le connaître, lui faire confiance, et marcher avec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n’est pas de la résignation. Et ce n’est pas faire semblant que la perte ne fait pas 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décider que qui est Dieu compte plus que ce qu’il vous a donné cette semaine.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prophète Habacuc termine son livre en imaginant que tout a disparu.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Plus de figues, plus de raisin, plus d’olives, plus de récolte, plus de bêtes dans les enclos. Pour un paysan, c’est tout. Et alors il dit ceci.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 que le figuier ne fleurisse pas, et qu'il n'y ait pas de raisins sur les vignes; bien que la récolte de l'olivier échoue, et que les champs ne produisent pas de nourriture; bien que le troupeau disparaisse du bercail, et qu'il n'y ait pas de bétail dans les étables, pourtant, je trouverai ma joie dans le Seigneur, je me réjouirai en Dieu mon Sauveur.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 joie dans le Seigneur. Pas dans la récolte. Dans le Seigneur.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Voilà à quoi cela ressemble quand le Donateur est devenu l’essentiel.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nommez-le. Pensez à quelque chose que vous demandez à Dieu en ce moment. Quelque chose de réel.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Qu’est-ce que je demande à Dieu ? Et si Dieu dit non, qu’est-ce qui serait le plus dur pour moi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Est-ce que je peux continuer à faire confiance à qui est Dieu, même si je n’obtiens pas ce que je veux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ne pourrez peut-être pas encore répondre oui à la dernière. Ce n’est pas grave.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Être honnête là-dessus, avec lui, c’est le début de la confiance.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la phrase à garder cette semaine. Je veux le Donateur plus que le don.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semaine, écrivez ce que vous demandez. En dessous, écrivez une chose que vous savez vraie au sujet de Dieu, et qui resterait vraie si la réponse était 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Puis priez l’une et l’autre. Fixez un jour pour l’écrire, et partagez-le avec une personne.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QUAND DIEU NE VOUS DONNE PAS CE QUE VOUS VOULEZ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 Dieu est bon.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CES JOURS-LÀ</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 CDI. Les analyses.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L’argent, juste à temps.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Les autres</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jours.</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Est-ce que j’aime le Donateur,</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ou seulement ses dons ?</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Quand la réponse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été non.</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Ou « attends »,</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depuis des années.</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Les jours où</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l’on se refroidit.</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UN AMOUR QUI MÛRIT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Faire confiance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sans comprendre.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Je veux toujours le connaître,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lui faire confiance, marcher avec lui.</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de la résignation</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PAS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faire semblant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que ça ne fait pas mal</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Qui il est, plus que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ce qu’il a donné.</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HABACUC 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 prophète devant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une grange vide.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Plus de récolte.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Plus de bêtes.</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Bien que le figuier ne fleurisse pas, et qu'il n'y ait pas de raisins sur les vignes; bien que la récolte de l'olivier échoue, et que les champs ne produisent pas de nourriture; bien que le troupeau disparaisse du bercail, et qu'il n'y ait pas de bétail dans les étables, pourtant, je trouverai ma joie dans le Seigneur, je me réjouirai en Dieu mon Sauveur.</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HABACUC 3:17–18 · OTB</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DANS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récolte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 DANS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le Seigneur</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Le Donateur est</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devenu l’essentiel.</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NOMMEZ-LE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Quelque chose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réel.</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S’il dit non,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qu’est-ce qui serait le plus dur ?</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Puis-je continuer à faire confiance</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à qui est Dieu ?</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Pas encore ?</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 n’est pas grave.</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L’honnêteté, début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la confiance.</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Je veux le Donateur</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plus que le don.</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 que je demande.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Ce qui reste vrai de Dieu.</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Priez l’une et l’autre.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Dites-le à une personne.</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Quand Dieu ne vous donne pas ce que vous voulez</dc:title>
  <dc:subject>PptxGenJS Presentation</dc:subject>
  <dc:creator>PptxGenJS</dc:creator>
  <cp:lastModifiedBy>PptxGenJS</cp:lastModifiedBy>
  <cp:revision>1</cp:revision>
</cp:coreProperties>
</file>