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Connaître Dieu change la raison pour laquelle on le cherche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l’amour naît de la connaissance de Dieu, la question suivante est pratique. Où apprend-on à le connaître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réponse est celle que vous attendez, dans sa Parole. Mais la plupart d’entre nous lisent à l’envers.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 beaucoup de croyants ouvrent la Bible, ils y cherchent des consignes. Que dois-je faire ? Qu’est-ce que je dois arrêter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une bonne question, et la Bible y répond.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si c’est la seule que vous posez, vous pouvez lire pendant des années, et en ressortir en connaissant beaucoup de règles, et très peu celui qui les a données.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Alors, avant de demander quoi faire, demandez qui est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quatre questions à apporter à n’importe quel passage.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 me montre ce passage de qui est Dieu ? Que révèle-t-il de son caractère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 fait Dieu ici, et qu’est-ce que cela m’apprend sur lui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est-ce que j’apprends seulement ce que je dois faire, ou aussi qui est Dieu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avez déjà fait une Étude biblique de découverte, vous reconnaîtrez cela. C’est l’étape Digère, de Mange, Digère, Grandis.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mangez le passage en le lisant, en le relisant, et en le racontant avec vos propres mots.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vous le digérez avec les questions, et la première est toujours, que m’apprend ce passage sur Dieu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chapitre vous demande simplement de ralentir sur celle-là. Et grandir, c’est la part de Dieu, pas la vôtre.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Essayez maintenant, sur un petit passage de la première de Jean, chapitre quatre.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comment l'amour de Dieu a été révélé parmi nous : Dieu a envoyé Son Fils unique dans le monde afin que nous puissions vivre par Lui. C'est cela l'amour : ce n'est pas que nous avons aimé Dieu, mais qu'Il nous a aimés et a envoyé Son Fils comme sacrifice expiatoire pour nos péchés.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Lisez-le deux fois. Redites-le avec vos propres mots. Puis, avant de penser à ce qu’il faut faire, demandez-vous ce que ce passage vous montre de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Restez-y un moment.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lui qui fait le premier pas. Il donne ce qui lui coûte le plus. Et il le fait pour des gens qui ne l’aimaient pas encore.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un Dieu qu’il est possible d’aimer.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n’avez pas besoin de tout comprendre de Dieu d’un seul coup. Choisissez une chose à son sujet. Sa fidélité, sa patience, sa miséricorde, ou sa sainteté.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Guettez-la cette semaine. Remarquez-la dans la Bible, et remarquez-la dans votre journée.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cette semaine. D’abord demander qui est Dieu. Ensuite demander quoi faire.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choisissez un trait de Dieu que vous aimeriez mieux connaître, et cherchez-le chaque jour dans votre Bible.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Notez pourquoi le connaître sous cet aspect vous aiderait à l’aimer. Fixez le jour où vous commencez, et dites à une personne ce que vous découvrez.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CONNAÎTRE DIEU CHANGE LA RAISON POUR LAQUELLE ON LE CHERCHE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apprend-on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le connaître 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SA PAROLE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l’envers.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LA PLUPART LISENT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dois-je faire 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dois-je arrêter 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bonne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BEAUCOUP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règles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TRÈS PEU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celui qui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a données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D’abord demander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est Dieu.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N’IMPORTE QUEL PASSAGE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est Dieu ici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est-il 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fait Dieu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ici ?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SEULEMENT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je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dois faire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est Dieu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Mange → Digère → Grandis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lire · relire · raconter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DIGÈRE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quatre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GRANDIS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Dieu qui donne la croissance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Mange-le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lire · relire · raconter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DIGÈRE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quatre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GRANDIS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Dieu qui donne la croissance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DIGÈRE-LE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m'apprend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donne la croissance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lire · relire · raconter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DIGÈRE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quatre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GRANDIS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c'est Dieu qui donne la croissance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petit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passage.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Voici comment l'amour de Dieu a été révélé parmi nous : Dieu a envoyé Son Fils unique dans le monde afin que nous puissions vivre par Lui. C'est cela l'amour : ce n'est pas que nous avons aimé Dieu, mais qu'Il nous a aimés et a envoyé Son Fils comme sacrifice expiatoire pour nos péchés.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4:9–10 · OTB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me montre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passage de Dieu 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Restez-y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moment.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fait le premier pas.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donne ce qui lui coûte le plus.</a:t>
            </a:r>
            <a:endParaRPr lang="en-US" sz="4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Dieu qu’il est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possible d’aimer.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TRAIT À LA FOIS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Fidélité. Patience.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Miséricorde. Sainteté.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la Bible.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votre journée.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D’abord demander qui est Dieu.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Ensuite demander quoi faire.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trait.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Chaque jour.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 pour commencer.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à qui le dire.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Connaître Dieu change la raison pour laquelle on le cherche</dc:title>
  <dc:subject>PptxGenJS Presentation</dc:subject>
  <dc:creator>PptxGenJS</dc:creator>
  <cp:lastModifiedBy>PptxGenJS</cp:lastModifiedBy>
  <cp:revision>1</cp:revision>
</cp:coreProperties>
</file>