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Difficile d’aimer un Dieu qu’on ne voit pas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une objection légitime, et beaucoup la portent en silence. Comment suis-je censé aimer quelqu’un que je n’ai jamais vu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pouvez aimer vos enfants, parce que vous pouvez les serrer dans vos bras. Dieu n’est pas dans la pièce de cette manière-là.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Pierre écrivait à des gens qui avaient le même problème. Lui avait marché avec Jésus. Eux, 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bien que vous ne l'ayez pas vu, vous l'aimez, et bien que vous ne le voyiez pas maintenant, mais croyiez en lui, vous vous réjouissez grandement d'une joie inexprimable et pleine de gloire.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Pierre ne leur dit pas d’essayer. Il leur dit ce qui est déjà en train de se passer.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Ils ne l’ont pas vu, et ils l’aiment quand même. Donc c’est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comment en vient-on à aimer quelqu’un qu’on ne peut pas voir ? En le connaissant.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Pensez à quelqu’un que vous aimez et qui vit loin. Une grand-mère à qui vous ne parlez qu’au téléphone. Un ami à l’autre bout du monde.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ne l’aimez pas parce qu’il est devant vous. Vous l’aimez parce que vous le connaissez.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 manière de rire. Ce qui compte pour lui. Ce qu’il a fait pour vous. Sa façon de traiter les gens.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la même chose avec Dieu. La relation ne dépend pas du fait de le voir avec vos yeux.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Elle dépend du fait de connaître son caractère, de croire sa Parole, et d’apprendre à reconnaître son œuvre.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Connaître son caractère, c’est savoir comment il est. Croire sa Parole, c’est se fier à ce qu’il a dit. Reconnaître son œuvre, c’est remarquer ce qu’il fait, dans la Bible et dans vos journées ordinaires.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Mais il y a un piège 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peut savoir beaucoup de choses sur Dieu. Les bonnes réponses, les doctrines, les versets. Et ne pas le connaître pour autant.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comme connaître la taille, la date de naissance et l’adresse d’un homme, sans lui avoir jamais parlé.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que vous cherchez, c’est découvrir qui il est réellement.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 caractère. Comment est-il ? Ce qu’il aime. Qu’est-ce qui le réjouit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à quoi il tient. Qu’est-ce qui compte pour lui, et pas encore pour vous ? Et sa fidélité, sa miséricorde, sa justice, et sa sainteté.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Plus vous en voyez, plus vous trouverez à aimer.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n’aime pas une définition. On aime une personne.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la phrase à garder cette semaine. J’en viens à aimer Dieu en apprenant à le connaître.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répondez par écrit à deux questions. D’abord, que veut dire, pour moi, aimer quelqu’un que je ne peux pas voir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ensuite, que me faut-il connaître de Dieu pour l’aimer davantage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Fixez un jour pour écrire, et parlez de vos réponses avec une personne.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DIFFICILE D’AIMER UN DIEU QU’ON NE VOIT PAS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Quelqu’un que je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n’ai jamais vu ?</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Dieu n’est pas dans la pièce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cette manière-là.</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PIERRE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 marché</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avec Jésus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SES LECTEURS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ne l’ont</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jamais vu</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et bien que vous ne l'ayez pas vu, vous l'aimez, et bien que vous ne le voyiez pas maintenant, mais croyiez en lui, vous vous réjouissez grandement d'une joie inexprimable et pleine de gloire…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1 PIERRE 1:8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PAS UN ORDRE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Déjà en train</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se passer.</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C’est</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possible.</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COMMENT CELA ARRIVE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En le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connaissant.</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LOIN</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grand-mère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au téléphone.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 PARCE QU’</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il est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devant vous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PARCE QUE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vous le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connaissez</a:t>
            </a:r>
            <a:endParaRPr lang="en-US"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Sa manière de rire.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 qui compte pour lui.</a:t>
            </a:r>
            <a:endParaRPr lang="en-US" sz="5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Pas de le voir</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avec vos yeux.</a:t>
            </a:r>
            <a:endParaRPr lang="en-US" sz="5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ELLE DÉPEND DE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Son caractère. Sa Parole.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Son œuvre.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DANS LA BIBLE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comment il est,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ce qu’il a dit</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DANS VOS JOURNÉES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ce qu’il</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fait</a:t>
            </a: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Il y a</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un piège.</a:t>
            </a:r>
            <a:endParaRPr lang="en-US" sz="5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SAVOIR DES CHOSES SUR</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réponses, doctrines,</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versets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CONNAÎTRE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lui</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Taille. Naissance. Adresse.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Jamais parlé.</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Qui il est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réellement.</a:t>
            </a:r>
            <a:endParaRPr lang="en-US" sz="5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DÉCOUVRIR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Comment est-il ?</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Qu’est-ce qui le réjouit ?</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DÉCOUVRIR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Fidélité. Miséricorde.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Justice. Sainteté.</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Plus vous trouverez</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à aimer.</a:t>
            </a:r>
            <a:endParaRPr lang="en-US" sz="5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une définition</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MAIS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une personne</a:t>
            </a:r>
            <a:endParaRPr lang="en-US" sz="3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J’en viens à aimer Dieu</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en apprenant à le connaître.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CETTE SEMAINE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Aimer quelqu’un</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 je ne vois pas ?</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 me faut-il</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connaître de Dieu ?</a:t>
            </a:r>
            <a:endParaRPr lang="en-US" sz="5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ESSAYEZ</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 jour pour écrire.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Une personne avec qui parler.</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Difficile d’aimer un Dieu qu’on ne voit pas</dc:title>
  <dc:subject>PptxGenJS Presentation</dc:subject>
  <dc:creator>PptxGenJS</dc:creator>
  <cp:lastModifiedBy>PptxGenJS</cp:lastModifiedBy>
  <cp:revision>1</cp:revision>
</cp:coreProperties>
</file>