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Chercher Dieu, ou ce que Dieu donne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D’abord, mettons une chose au clair, parce que les gens deviennent nerveux ici. Ce n’est pas mal d’apporter vos besoins à Dieu.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nous y invite. Jésus nous a dit de demander. La plupart des psaumes, c’est quelqu’un qui demande. Un sujet de prière n’est pas le signe d’une foi superficielle.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question est ailleurs. Elle est de savoir si la relation s’arrête à ce que vous voulez recevoir.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Dites ces deux prières à voix haute, et sentez la différence.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Dieu, j’ai besoin que tu m’aides pour ça.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Dieu, j’ai besoin de toi.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première est bonne. La seconde est là où la première est censée conduire.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 nos prières ne ressemblent jamais qu’à la première, Dieu devient un distributeur automatique qu’on vient voir quand quelque chose manque. Pas étonnant qu’on se sente loin de lui entre deux passages.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psaume soixante-treize a été écrit par quelqu’un qui a failli tourner le dos à Dieu. Et sa raison avait à voir avec les dons.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regardait autour de lui et voyait les arrogants prospérer. En bonne santé, à l’aise, sans soucis. Et lui, autant qu’il pouvait en juger, s’était gardé pur pour rien.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Pourtant mes pieds ont failli trébucher, dit-il.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Puis quelque chose a changé. Il est entré dans la présence de Dieu, et il a vu les choses autrement. Et à la fin du psaume, voici où il arrive.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 ai-je au ciel sinon Toi ? Et sur la terre, je ne désire rien d'autre que Toi. Ma chair et mon cœur peuvent faillir, mais Dieu reste la force de mon cœur et ma part pour toujours.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Mais pour moi, il est bon d'être près de Dieu ; j'ai fait du Seigneur Souverain mon refuge, afin de raconter toutes Tes œuvres.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n’a pas eu ce que les autres avaient. Il a eu Dieu, et il a découvert que c’était la meilleure 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part, c’est ce qui vous revient. Ce avec quoi vous repartez.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nous sommes honnêtes, la plupart d’entre nous ont traité Dieu comme le moyen d’obtenir leur part. La santé, un travail, des prières exaucées.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psalmiste dit que Dieu est la 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n’y arrive pas en faisant semblant de ne rien vouloir.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y arrive en s’approchant, et en découvrant, comme lui, qu’il est bon d’être près de Dieu.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Voici la phrase à garder cette semaine. Il est bon d’être près de Dieu.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Cette semaine, priez la seconde prière une fois par jour, seule, sans rien y ajouter. Dieu, j’ai besoin de toi.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Ensuite, si vous avez des demandes, apportez-les aussi. Il vous y invite.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Remarquez si quelque chose change. Fixez le jour où vous commencez, et dites à une personne comment ça s’est passé.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CHERCHER DIEU, OU CE QUE DIEU DONNE ?</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Ce n’est pas mal</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de demander.</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IL NOUS Y INVITE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Jésus nous a dit</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de demander.</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LA VRAIE QUESTION</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Où s’arrête</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la relation ?</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DEUX PRIÈRES</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Sentez</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la différence.</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Dieu, j’ai besoin</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que tu m’aides pour ça.</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Dieu, j’ai besoin de toi.</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BONNE</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aide-moi</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pour ça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LÀ OÙ ELLE MÈNE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j’ai besoin</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de toi</a:t>
            </a:r>
            <a:endParaRPr lang="en-US"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ENTRE DEUX PASSAGES</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 distributeur</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automatique.</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PSAUME 73</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Un homme qui</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 failli partir.</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LES ARROGANTS PROSPÈRENT</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Gardé pur</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pour rien ?</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Mes pieds ont failli</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trébucher.</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Il est entré dans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la présence de Dieu.</a:t>
            </a:r>
            <a:endParaRPr lang="en-US" sz="5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Qui ai-je au ciel sinon Toi ? Et sur la terre, je ne désire rien d'autre que Toi. Ma chair et mon cœur peuvent faillir, Mais Dieu reste la force de mon cœur et ma part pour toujours.</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PSAUME 73:25–26 · OTB</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Mais pour moi, il est bon d'être près de Dieu ; J'ai fait du Seigneur Souverain mon refuge, Afin de raconter toutes Tes œuvres.</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PSAUME 73:28 · OTB</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PAS EU</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ce que les</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autres avaient</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EU</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Dieu</a:t>
            </a:r>
            <a:endParaRPr lang="en-US"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LA PART</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Ce qui vous revient.</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Ce avec quoi vous repartez.</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Dieu, un moyen</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d’obtenir sa part ?</a:t>
            </a:r>
            <a:endParaRPr lang="en-US" sz="5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Dieu est</a:t>
            </a:r>
            <a:endParaRPr lang="en-US" sz="52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la part.</a:t>
            </a:r>
            <a:endParaRPr lang="en-US" sz="5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Pas en faisant semblant</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de ne rien vouloir.</a:t>
            </a:r>
            <a:endParaRPr lang="en-US" sz="5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En s’approchant.</a:t>
            </a:r>
            <a:endParaRPr lang="en-US" sz="5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Il est bon</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d’être près de Dieu.</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CETTE SEMAINE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Une fois par jour :</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 Dieu, j’ai besoin de toi. »</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Puis apportez</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vos demandes.</a:t>
            </a:r>
            <a:endParaRPr lang="en-US" sz="5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ESSAYEZ</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Un jour pour commencer.</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Une personne à qui le dire.</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Chercher Dieu, ou ce que Dieu donne ?</dc:title>
  <dc:subject>PptxGenJS Presentation</dc:subject>
  <dc:creator>PptxGenJS</dc:creator>
  <cp:lastModifiedBy>PptxGenJS</cp:lastModifiedBy>
  <cp:revision>1</cp:revision>
</cp:coreProperties>
</file>