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la peur à l’amour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Beaucoup d’entre nous ont appris la foi avec une phrase en dessous. Personne ne la disait à voix haute, mais tout le monde la comprenait.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je n’aime pas Dieu, je vais en enfer.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phrase marche, un temps. Elle fait venir les gens à l’église, elle les fait prier, et elle les tient à l’écart de certaines choses.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Mais essayez donc d’aimer quelqu’un sous la menace.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peut obéir à quelqu’un dont on a peur. On ne peut pas vraiment l’aimer, parce que la peur n’arrête pas de mesurer la distance qui vous sépare.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Jean a écrit exactement là-dessus, vers la fin de sa première lettre.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n'y a pas de peur dans l'amour, mais l'amour parfait chasse la peur, car la peur implique la punition, et celui qui a peur n'est pas rendu parfait dans l'amour. Nous L'aimons seulement parce qu'Il nous a aimés le premier.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Remarquez ce que Jean ne dit pas. Il ne dit pas que la peur est mauvaise, ni que quiconque a un jour craint Dieu s’est entièrement trompé.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peur a à voir avec la punition. Et pour beaucoup d’entre nous, c’est la peur qui nous a d’abord fait prendre Dieu au sérieux. Cela compte.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Mais la peur n’est pas l’endroit où Dieu veut que la relation s’arrête. L’amour parfait chasse la peur.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Plus vous découvrez comment il vous aime réellement, moins il reste de place pour l’angoisse.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maintenant, regardez l’ordre, au verset dix-neuf. Nous L'aimons seulement parce qu'Il nous a aimés le premier.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L’amour pour Dieu n’est pas quelque chose que vous fabriquez pour ensuite le lui présenter. C’est une réponse. C’est lui qui fait le premier pas.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vous a aimé avant que vous le craigniez, avant que vous ayez besoin de lui, avant même que vous pensiez à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Votre amour, c’est ce qui se passe quand cela finit par vous atteindre.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Alors vous n’avez pas à produire un sentiment. Vous avez à apprendre à connaître celui qui vous a aimé le premier.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le chemin que parcourt ce cours, un pas après l’autre. La peur, le besoin, la connaissance, la confiance, l’amour.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peur nous amène à Dieu. Le besoin nous fait revenir. Et en venant, nous commençons à le connaître.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le connaissant, nous apprenons à lui faire confiance. Et la confiance, avec le temps, devient de l’amour.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Personne ne saute d’étape, et aucune n’est à mépriser.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Où en êtes-vous sur ce chemin aujourd’hui ? Vous n’avez pas à être plus loin que vous ne l’êtes. Il suffit de continuer à marcher.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Prenez une minute et complétez honnêtement. Quand j’ai peur, je viens à Dieu parce que. Quand j’ai un besoin, je cherche Dieu parce que. Je veux en arriver à chercher Dieu parce 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la phrase à garder cette semaine. La peur m’a amené à Dieu. C’est le connaître qui me garde près de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lisez la première de Jean, chapitre quatre, des versets sept à dix-neuf, deux fois, lentement. Puis redites avec vos propres mots ce que le passage dit de la manière dont Dieu aime.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Remarquez ce qu’il dit de la peur. Fixez un jour, et dites à une personne une chose que vous avez remarquée sur la manière dont Dieu aime.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PEUR À L’AMOUR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phrase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dessous.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je n’aime pas Dieu,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vais en enfer.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MARCHE, UN TEMPS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L’église. La prière.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choses évitées.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Aimer quelqu’un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sous la menace ?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PEUT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obéir à celui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qu’on craint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NE PEUT PAS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vraiment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l’aimer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JEAN 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de peur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dans l’amour.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n'y a pas de peur dans l'amour, mais l'amour parfait chasse la peur, car la peur implique la punition, et celui qui a peur n'est pas rendu parfait dans l'amour. Nous L'aimons seulement parce qu'Il nous a aimés le premier.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JEAN 4:18–19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REMARQUEZ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peur n’est pas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dite mauvaise.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peur nous a fait prendre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Dieu au sérieux.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PEUR EST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commencement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maison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Moins de place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l’angoisse.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REGARDEZ L’ORDRE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nous a aimés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premier.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quelque chose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qu’on fabrique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réponse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Avant que vous le craigniez.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Avant que vous ayez besoin de lui.</a:t>
            </a:r>
            <a:endParaRPr lang="en-US" sz="4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Votre amour, c’est ce qui se passe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 cela vous atteint enfin.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un sentiment à produire.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Quelqu’un à connaître.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CHEMIN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Peur → Besoin → Connaissance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 Confiance → Amour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peur nous amène.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besoin nous fait revenir.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Connaître fait grandir la confiance.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confiance fait grandir l’amour.</a:t>
            </a:r>
            <a:endParaRPr lang="en-US" sz="4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Personne ne saute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d’étape.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OÙ EN ÊTES-VOUS AUJOURD’HUI 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Continuez à marcher.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COMPLÉTEZ LES PHRASES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 j’ai peur…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 j’ai un besoin…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peur m’a amené à Dieu.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connaître me garde près de lui.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CETTE SEMAINE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Jean 4:7–19,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deux fois, lentement.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jour pour le lire.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personne à qui le dire.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la peur à l’amour</dc:title>
  <dc:subject>PptxGenJS Presentation</dc:subject>
  <dc:creator>PptxGenJS</dc:creator>
  <cp:lastModifiedBy>PptxGenJS</cp:lastModifiedBy>
  <cp:revision>1</cp:revision>
</cp:coreProperties>
</file>