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</p:sldIdLst>
  <p:notesMasterIdLst>
    <p:notesMasterId r:id="rId28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notesMaster" Target="notesMasters/notesMaster1.xml"/><Relationship Id="rId29" Type="http://schemas.openxmlformats.org/officeDocument/2006/relationships/presProps" Target="presProps.xml"/><Relationship Id="rId30" Type="http://schemas.openxmlformats.org/officeDocument/2006/relationships/viewProps" Target="viewProps.xml"/><Relationship Id="rId31" Type="http://schemas.openxmlformats.org/officeDocument/2006/relationships/theme" Target="theme/theme1.xml"/><Relationship Id="rId3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Pourquoi est-ce que je viens à Dieu 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Avant de dire quoi que ce soit sur Dieu, ce cours vous pose une question sur vous.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Pas pour vous prendre en défaut. Simplement pour voir où vous en êtes, parce qu’on ne peut pas prendre un chemin à partir d’un endroit où l’on refuse d’admettre qu’on se trouve.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Alors voici trois questions. Répondez-y pour vous-même, honnêtement, avant d’entendre quoi que ce soit d’autre.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Un. Est-ce que je viens à Dieu pour ce dont j’ai besoin de sa part, ou parce que je sais que j’ai besoin de lui 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Deux. Est-ce que je cherche Dieu surtout quand j’ai besoin qu’il règle quelque chose ? Une facture, un diagnostic, un fils qui n’appelle plus.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Trois. Que deviendrait ma relation avec Dieu s’il ne me donnait pas ce que je lui demande 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Et voici maintenant la question sur laquelle repose tout ce cours. Prenez votre temps.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Si Dieu pouvait me donner tout ce que je veux, mais que je ne pouvais jamais le connaître, est-ce que je serais satisfait 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Soyez honnête. Pour beaucoup de croyants sincères, la première réponse, tout bas, c’est : oui, sans doute.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santé, assez d’argent, la famille à l’abri, et le ciel au bout. Si tout cela arrivait sans Dieu lui-même, beaucoup d’entre nous ne remarqueraient pas ce qui manque.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Ce n’est pas une raison d’avoir honte. C’est une information.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Elle vous dit que ce à quoi vous teniez, c’est surtout ce que Dieu donne. Et que vous n’avez pas encore assez rencontré le Donateur pour le vouloir, lui, pour lui-même.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C’est exactement pour cela que ce cours existe.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On vient à Dieu pour des raisons différentes, et la plupart d’entre nous en ont plusieurs. Laquelle vous ressemble le plus 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Par peur de la punition, ou de l’enfer. Parce que j’ai besoin que Dieu m’aide pour quelque chose. Parce que je veux sa bénédiction, ou sa protection.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Parce que je veux le connaître. Parce que j’ai compris que j’ai besoin de Dieu. Parce que j’aime Dieu, et que je veux lui faire plaisir.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Aucune n’est une réponse piège. Dieu accueille ceux qui viennent par peur, et ceux qui viennent par besoin.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Jésus a guéri des gens qui voulaient seulement être guéris. La question n’est pas de savoir d’où vous êtes parti. C’est de savoir si vous êtes encore en marche.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Si vous suivez ce cours avec d’autres, essayez une feuille de papier en deux colonnes.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À gauche, je viens à Dieu parce que j’ai besoin de. À droite, je veux apprendre à venir à Dieu parce qu’il est. Notez ce qui est vrai. On n’interroge personne.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Gardez cette feuille. Vous la reprendrez à la fin du cours.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Voici une phrase à garder avec vous cette semaine. Ai-je besoin de quelque chose de Dieu, ou ai-je besoin de Dieu 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Cette semaine, écrivez votre réponse honnête à la question difficile. Une ou deux phrases. Pas celle que vous pensez devoir donner.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Puis dites à une personne qui suit Jésus que vous êtes en train de suivre ce cours.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Mettez un jour sur l’écriture, et un nom sur la personne.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AIMER DIEU POUR QUI IL EST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Pourquoi est-ce que je viens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à Dieu ?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BC6D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PAS POUR VOUS PRENDRE EN DÉFAUT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Où en êtes-vous ?</a:t>
            </a:r>
            <a:endParaRPr lang="en-US" sz="1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BC6D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TROIS QUESTIONS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Répondez-y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pour vous-même.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384265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CCC3AA"/>
          </a:solidFill>
          <a:ln w="12700">
            <a:solidFill>
              <a:srgbClr val="CCC3A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790655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8490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 SA PART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1790655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6478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ce dont</a:t>
            </a:r>
            <a:endParaRPr lang="en-US" sz="36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6478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j’ai besoin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6235544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103C38"/>
          </a:solidFill>
          <a:ln w="12700">
            <a:solidFill>
              <a:srgbClr val="103C38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641934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LUI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6641934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parce que j’ai</a:t>
            </a:r>
            <a:endParaRPr lang="en-US" sz="36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besoin de lui</a:t>
            </a:r>
            <a:endParaRPr lang="en-US" sz="3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698483" y="698483"/>
            <a:ext cx="10794730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</a:t>
            </a:r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Quand j’ai besoin</a:t>
            </a:r>
            <a:endParaRPr lang="en-US" sz="48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qu’il règle quelque chose ?</a:t>
            </a:r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”</a:t>
            </a:r>
            <a:endParaRPr lang="en-US" sz="4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698483" y="698483"/>
            <a:ext cx="10794730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</a:t>
            </a:r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S’il ne me donnait pas</a:t>
            </a:r>
            <a:endParaRPr lang="en-US" sz="48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ce que je demande ?</a:t>
            </a:r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”</a:t>
            </a:r>
            <a:endParaRPr lang="en-US" sz="4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BC6D2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103C38"/>
          </a:solidFill>
          <a:ln w="12700">
            <a:solidFill>
              <a:srgbClr val="103C38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D0B1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 QUESTION DIFFICILE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Prenez votre temps.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698483" y="698483"/>
            <a:ext cx="10794730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</a:t>
            </a:r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Tout ce que je veux,</a:t>
            </a:r>
            <a:endParaRPr lang="en-US" sz="48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mais jamais lui ?</a:t>
            </a:r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”</a:t>
            </a:r>
            <a:endParaRPr lang="en-US" sz="4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« Oui, sans doute. »</a:t>
            </a:r>
            <a:endParaRPr lang="en-US" sz="5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BC6D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SANS DIEU LUI-MÊME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Remarquerions-nous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ce qui manque ?</a:t>
            </a:r>
            <a:endParaRPr lang="en-US" sz="1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Pas de la honte.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Une information.</a:t>
            </a:r>
            <a:endParaRPr lang="en-US" sz="5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384265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CCC3AA"/>
          </a:solidFill>
          <a:ln w="12700">
            <a:solidFill>
              <a:srgbClr val="CCC3A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790655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8490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CE À QUOI ON TIENT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1790655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6478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ce que Dieu</a:t>
            </a:r>
            <a:endParaRPr lang="en-US" sz="36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6478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donne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6235544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103C38"/>
          </a:solidFill>
          <a:ln w="12700">
            <a:solidFill>
              <a:srgbClr val="103C38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641934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PAS ENCORE RENCONTRÉ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6641934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le Donateur</a:t>
            </a:r>
            <a:endParaRPr lang="en-US" sz="3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BC6D2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103C38"/>
          </a:solidFill>
          <a:ln w="12700">
            <a:solidFill>
              <a:srgbClr val="103C38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C’est pour cela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que ce cours existe.</a:t>
            </a:r>
            <a:endParaRPr lang="en-US" sz="5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BC6D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D’OÙ L’ON PART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Laquelle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vous ressemble ?</a:t>
            </a:r>
            <a:endParaRPr lang="en-US" sz="1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BC6D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PEUR · BESOIN · BÉNÉDICTION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Là où beaucoup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commencent.</a:t>
            </a:r>
            <a:endParaRPr lang="en-US" sz="1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BC6D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 CONNAÎTRE · AVOIR BESOIN DE LUI · L’AIMER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Là où mène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le chemin.</a:t>
            </a:r>
            <a:endParaRPr lang="en-US" sz="1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Pas de réponse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piège.</a:t>
            </a:r>
            <a:endParaRPr lang="en-US" sz="5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384265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CCC3AA"/>
          </a:solidFill>
          <a:ln w="12700">
            <a:solidFill>
              <a:srgbClr val="CCC3A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790655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8490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PAS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1790655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6478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d’où vous</a:t>
            </a:r>
            <a:endParaRPr lang="en-US" sz="36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6478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êtes parti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6235544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103C38"/>
          </a:solidFill>
          <a:ln w="12700">
            <a:solidFill>
              <a:srgbClr val="103C38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641934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MAIS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6641934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 vous êtes</a:t>
            </a:r>
            <a:endParaRPr lang="en-US" sz="36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encore en marche</a:t>
            </a:r>
            <a:endParaRPr lang="en-US" sz="3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BC6D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 GROUPE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Deux colonnes.</a:t>
            </a:r>
            <a:endParaRPr lang="en-US" sz="16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384265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CCC3AA"/>
          </a:solidFill>
          <a:ln w="12700">
            <a:solidFill>
              <a:srgbClr val="CCC3A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790655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8490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JE VIENS À DIEU PARCE QUE J’AI BESOIN DE…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1790655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6478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—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6235544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103C38"/>
          </a:solidFill>
          <a:ln w="12700">
            <a:solidFill>
              <a:srgbClr val="103C38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641934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JE VEUX APPRENDRE À VENIR PARCE QU’IL EST…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6641934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—</a:t>
            </a:r>
            <a:endParaRPr lang="en-US" sz="36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Gardez la feuille.</a:t>
            </a:r>
            <a:endParaRPr lang="en-US" sz="52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698483" y="698483"/>
            <a:ext cx="10794730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</a:t>
            </a:r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Ai-je besoin de quelque chose de Dieu,</a:t>
            </a:r>
            <a:endParaRPr lang="en-US" sz="48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ou ai-je besoin de Dieu ?</a:t>
            </a:r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”</a:t>
            </a:r>
            <a:endParaRPr lang="en-US" sz="48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BC6D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CETTE SEMAINE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Écrivez votre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réponse honnête.</a:t>
            </a:r>
            <a:endParaRPr lang="en-US" sz="16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Dites à une personne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que vous avez commencé.</a:t>
            </a:r>
            <a:endParaRPr lang="en-US" sz="52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ESSAYEZ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Un jour pour l’écriture.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Un nom pour la personne.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952476" y="5524362"/>
            <a:ext cx="10286743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spc="500" kern="0" dirty="0">
                <a:solidFill>
                  <a:srgbClr val="8892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COMISSION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26</Slides>
  <Notes>26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</vt:vector>
  </TitlesOfParts>
  <Company>CoMission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Pourquoi est-ce que je viens à Dieu ?</dc:title>
  <dc:subject>PptxGenJS Presentation</dc:subject>
  <dc:creator>PptxGenJS</dc:creator>
  <cp:lastModifiedBy>PptxGenJS</cp:lastModifiedBy>
  <cp:revision>1</cp:revision>
</cp:coreProperties>
</file>