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36 : Allez, faites des disciples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trente-six. C’est la dernière semaine du cours, et elle porte un seul nom. Jésus d’abord.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Vous avez été honnête sur le problème. Vous êtes resté avec le silence de Dieu. Vous êtes revenu à sa parole, vous avez écouté son Esprit, et vous avez servi les yeux ouverts. Cette semaine, tout se rassemble.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beaucoup d’entre nous, la foi a voulu dire l’Église d’abord. Y assister, y inviter, faire tourner la machine. Cette semaine renverse cela. Faire des disciples, aimer son peuple comme il l’aime, et le suivre chaque jour.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Tout commence sur une montagne de Galilée. Quand ils le virent, ils l'adorèrent, bien que certains doutassent encore.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Certains ont adoré, et certains ont douté. Si vous avez encore des doutes après cinq semaines, vous êtes en bonne compagnie. Remarquez à qui Jésus parle ensuite.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Alors continuez, un passage par jour, et gardez les trois questions sous la main. Que dit ce passage sur Dieu ? Que dit ce passage sur les gens ? Et si c’est vrai, que ferais-je aujourd’hui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Lisez-le deux fois, racontez-le avec vos propres mots, posez les questions, et faites une chose, avec une personne à qui le raconter.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Aujourd’hui, regardez ce que Jésus leur dit de faire. Pas d’assister, pas d’inviter, pas de construire. En lisant, remarquez ce qu’il les envoie faire, ce qu’il leur dit d’enseigner, et ce qu’il promet tout à la fin.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jour quarante termine le cours, ensemble si vous le pouvez. Pour l’instant, allez lire Matthieu, chapitre vingt-huit, versets seize à vingt.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SEMAINE 6</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Jésus d’abord</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Cinq semaines derrière vous.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Plus qu’une.</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L’ÉGLISE D’ABORD</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Assister, inviter,</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faire tourner.</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JÉSUS D’ABORD</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Faire des disciples,</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aimer son peuple.</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Quand ils le virent, ils l'adorèrent, bien que certains doutassent encore.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MATTHIEU 28:17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Certains ont adoré.</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Certains ont douté.</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TROIS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les gens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c’est vrai, que ferais-je aujourd’hui ?</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Chaque jour</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Lire</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Raconter</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Demander</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Faire</a:t>
            </a:r>
            <a:endParaRPr lang="en-US" sz="3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Jour 36 : une montagne de Galilée.</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Que leur dit-il de faire ?</a:t>
            </a:r>
            <a:endParaRPr lang="en-US" sz="4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Allez lire Matthieu 28:16-20.</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36 : Allez, faites des disciples</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36 : Allez, faites des disciples</dc:title>
  <dc:subject>PptxGenJS Presentation</dc:subject>
  <dc:creator>PptxGenJS</dc:creator>
  <cp:lastModifiedBy>PptxGenJS</cp:lastModifiedBy>
  <cp:revision>1</cp:revision>
</cp:coreProperties>
</file>