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29 : La moisson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jour vingt-neuf ouvre la cinquième semaine. Cette semaine, redécouvrez le service.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Pendant quatre semaines, vous avez regardé l’Église et votre propre cœur. Cette semaine, vous regardez vers l’extérieur.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grande partie du service à l’église n’est que de l’agitation. Faire tourner les activités, remplir le planning, rester occupé. Pas étonnant que tant de gens en soient fatigués. Mais il existe une autre sorte de service, celui de Jésus, et il avait toujours des personnes en vue.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semaine, vous lirez des passages sur une moisson, une personne de paix, ce qu’un homme avait à donner, des champs prêts pour la moisson, un homme renvoyé chez lui pour raconter, et un étranger qui avait besoin qu’on lui explique ce qu’il lisait.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même rythme que chaque jour. Lisez le passage deux fois, racontez-le, posez les trois questions, et faites une chose.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jour vingt-neuf, Jésus parcourt les villes et les villages. En lisant, remarquez ce qu’il a vu en regardant les foules, ce qu’il a ressenti, et ce qu’il a demandé à ses disciples de prier.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Puis il leur dit ceci. La moisson est abondante, mais les ouvriers sont peu nombreux.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vous trouverez ce qu’il leur a demandé de prier, priez-le vous-même, et pensez-le vraiment. Allez lire Matthieu, chapitre neuf, versets trente-cinq à trente-huit.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SEMAINE 5</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Redécouvrir le service</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Quatre semaines à regarder en vous.</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Maintenant, regardez autour.</a:t>
            </a:r>
            <a:endParaRPr lang="en-US" sz="4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L’AGITATION</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Les activités tournent.</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Le planning est rempli.</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CELUI DE JÉSUS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Toujours des personnes</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en vue.</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Servir les yeux ouverts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sur ceux que Dieu attire.</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Chaque jour</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Lire</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Raconter</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Demander</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Faire</a:t>
            </a:r>
            <a:endParaRPr lang="en-US" sz="3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Jour 29 : Matthieu 9.</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Qu’a-t-il vu ?</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La moisson est abondante, mais les ouvriers sont peu nombreux.</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MATTHIEU 9:37 · OTB</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Matthieu 9.</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29 : La moisson</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29 : La moisson</dc:title>
  <dc:subject>PptxGenJS Presentation</dc:subject>
  <dc:creator>PptxGenJS</dc:creator>
  <cp:lastModifiedBy>PptxGenJS</cp:lastModifiedBy>
  <cp:revision>1</cp:revision>
</cp:coreProperties>
</file>