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22 : Le Consolateur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jour vingt-deux ouvre la quatrième semaine. Cette semaine, redécouvrez l’Esprit.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une foi tournée d’abord vers l’Église a laissé un manque, c’était en général celui-ci. On nous a dit que le Saint-Esprit vivait en nous. Nous ne savions pas très bien ce que cela voulait dire un mardi.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 n’est pas de la théorie. Elle porte sur ce que l’Esprit fait vraiment chez ceux qui cherchent Dieu et lui obéissent délibérément. Dans des cœurs réels, y compris le vôtre.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lirez la promesse d’un cœur nouveau, un fruit que vous ne pouvez pas faire pousser vous-même, un bouclier contre les flèches, un père à la foi honnête et à moitié pleine, et un appel à rester et à vous encourager les uns les autres.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même rythme que chaque jour. Lisez le passage deux fois, racontez-le, posez les trois questions, et faites une chose.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jour vingt-deux, c’est la veille de la croix. Jésus dit à ses amis une chose qui a dû leur sembler impossible : il vaut mieux pour eux qu’il s’en aille. En lisant, cherchez pourquoi, et ce que l’Esprit fera, selon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voici une phrase. Mais quand l'Esprit de vérité viendra, il vous guidera dans toute la vérité.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priez la prière du jour, et pensez-la vraiment. Conduis-moi dans la vérité. Allez lire Jean, chapitre seize, versets sept à quinze.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Redécouvrir l’Esprit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vit en nous.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un mardi, concrètement ?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théorie.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cœurs réels,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dont le vôtre.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cœur nouveau. Du fruit. Un bouclier.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foi honnête. Rester.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Chaque jour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Raconter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Demander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Faire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Jour 22 : Jean 16.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Mieux vaut qu’il s’en aille ?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quand l'Esprit de vérité viendra, il vous guidera dans toute la vérité.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16:13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Jean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22 : Le Consolateur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22 : Le Consolateur</dc:title>
  <dc:subject>PptxGenJS Presentation</dc:subject>
  <dc:creator>PptxGenJS</dc:creator>
  <cp:lastModifiedBy>PptxGenJS</cp:lastModifiedBy>
  <cp:revision>1</cp:revision>
</cp:coreProperties>
</file>