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Jour 15 : La foi vient de ce qu’on entend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semaine dernière s’est terminée sur une question. Si une nouvelle Église n’y changera rien, qu’est-ce qui y changera quelque chose ? La réponse de ce cours, c’est la foi.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foi, c’est ce qui nous permet de vivre avec une Église faite de gens imparfaits, nous compris. Avec plus de foi, ce que font les autres ne nous met plus à terre comme avant. Voyez-la comme une isolation.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Avec plus de foi, nous voyons plus clairement, comme Dieu voit. Nous pouvons aimer les gens comme il les aime, et affronter sans peur ce qui doit être affronté.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Alors, comment avoir plus de foi ? Dieu peut la bâtir comme il le veut. Mais il l’a dit clairement dans sa parole, et c’est à la fin du passage d’aujourd’hui.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Cette semaine, il s’agit de redécouvrir la Bible par vous-même, et vous le faites déjà. Vous mangez le passage : vous le lisez, vous le relisez, vous le racontez. Vous le digérez : vous posez les questions, et vous décidez ce que vous allez faire. La croissance, c’est la part de Dieu.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Gardez les trois questions sous la main. Que dit ce passage sur Dieu ? Que dit ce passage sur les gens ? Et si c’est vrai, que ferais-je aujourd’hui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Aujourd’hui, Paul enchaîne les questions. Comment donc invoqueront-ils celui en qui ils n'ont pas cru ? Et comment croiront-ils en celui dont ils n'ont pas entendu parler ? Et comment entendront-ils sans quelqu'un qui prêche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 lisant, suivez cette chaîne jusqu’au bout, et cherchez d’où, selon Paul, vient la foi.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jour vingt et un sera pour en parler. Pour l’instant, allez lire Romains, chapitre dix, versets huit à dix-sept.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SEMAINE 3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Redécouvrir la Parole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Plus de foi.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Voyez-la comme une isolation.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MOINS DE FOI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Mis à terre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 ce que font les autres.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PLUS DE FOI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Les aimer,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sans peur.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D’où vient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foi ?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Manger. Digérer.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Laisser Dieu donner la croissance.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TROIS QUESTIONS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dit ce passage sur Dieu 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dit ce passage sur les gens 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c’est vrai, que ferais-je aujourd’hui 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Comment donc invoqueront-ils celui en qui ils n'ont pas cru ? Et comment croiront-ils en celui dont ils n'ont pas entendu parler ? Et comment entendront-ils sans quelqu'un qui prêche ?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ROMAINS 10:14 · OTB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Jour 15 : Romains 10.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Suivez la chaîne jusqu’au bout.</a:t>
            </a:r>
            <a:endParaRPr lang="en-US" sz="4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DÉFI DES 40 JOURS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Allez lire Romains 10:8-17.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15 : La foi vient de ce qu’on entend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comission.cc/fr/library/jesus-first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 15 : La foi vient de ce qu’on entend</dc:title>
  <dc:subject>PptxGenJS Presentation</dc:subject>
  <dc:creator>PptxGenJS</dc:creator>
  <cp:lastModifiedBy>PptxGenJS</cp:lastModifiedBy>
  <cp:revision>1</cp:revision>
</cp:coreProperties>
</file>