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Jour 8 : Jusqu’à quand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Semaine deux. Une partie de la déception que vous portez ne concerne peut-être pas vraiment l’Église. Elle concerne peut-être Dieu.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Vous ne ressentez plus la paix d’autrefois. Vous ne l’entendez plus comme avant. Les petites poussées et les petits freins qui vous guidaient se sont 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C’est bien plus courant que ce qu’on ose avouer le dimanche matin. La Bible en est pleine. Des gens d’une foi profonde ont traversé de longues saisons où Dieu leur semblait lointain, et certains chrétiens ont appelé cela la nuit obscure de l’âme.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Cette semaine parle de ces saisons de silence, des désobéissances qu’on n’a jamais comptées, et de pourquoi changer d’Église n’y changera rien. Et le remède au silence se révèle être le même que le remède à la blessure.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jour huit, c’est un psaume. Il est court, et il commence en plein dans ce silence.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Écoutez comment il s’ouvre. Jusques à quand, Seigneur ? M’oublieras-tu pour toujours ? Jusques à quand me cacheras-tu ta face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 lisant, remarquez où il se termine, et ce que l’auteur décide de faire avant que quoi que ce soit ait changé.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Gardez les trois questions sous la main. Que dit ce passage sur Dieu ? Que dit ce passage sur les gens ? Et si c’est vrai, que ferais-je aujourd’hui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Allez lire le Psaume treize, deux fois. Dites honnêtement à Dieu où vous en êtes, et continuez à lui parler malgré tout. Le jour quatorze, vous parlerez de la semaine avec quelqu’un de confiance.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SEMAINE 2</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Quand Dieu se tait</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La paix. La voix.</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Les petits signes.</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Vous êtes en</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bonne compagnie.</a:t>
            </a:r>
            <a:endParaRPr lang="en-US" sz="5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LE PROBLÈME</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Le silence.</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La blessure.</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LE MÊME REMÈDE</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La Parole. L’obéissance.</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Le service.</a:t>
            </a:r>
            <a:endParaRPr lang="en-US" sz="3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Jour 8 : Psaume 13.</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Il commence dans le silence.</a:t>
            </a:r>
            <a:endParaRPr lang="en-US" sz="5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Jusques à quand, Seigneur ? M’oublieras-tu pour toujours ? Jusques à quand me cacheras-tu ta face ?</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PSAUME 13:1 · OTB</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Où se termine-t-il ?</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Que décide-t-il ?</a:t>
            </a:r>
            <a:endParaRPr lang="en-US" sz="5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TROIS QUESTIONS</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Que dit ce passage sur Dieu ?</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Que dit ce passage sur les gens ?</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Si c’est vrai, que ferais-je aujourd’hui ?</a:t>
            </a:r>
            <a:endParaRPr lang="en-US"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DÉFI DES 40 JOURS</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Allez lire le Psaume 13.</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Jour 8 : Jusqu’à quand ?</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comission.cc/fr/library/jesus-first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Jour 8 : Jusqu’à quand ?</dc:title>
  <dc:subject>PptxGenJS Presentation</dc:subject>
  <dc:creator>PptxGenJS</dc:creator>
  <cp:lastModifiedBy>PptxGenJS</cp:lastModifiedBy>
  <cp:revision>1</cp:revision>
</cp:coreProperties>
</file>