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 1 : En toute honnêteté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Semaine un. Avant de réparer quoi que ce soit, ou de défendre qui que ce soit, nous commençons par regarder le problème en face, honnêtement.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Vous n’arrivez sans doute pas ici en terrain neutre. Peut-être avez-vous vu des responsables courir après la fréquentation et le budget. Peut-être avez-vous été blessé. Tenir assez à l’Église pour être déçu n’est pas le signe que vous vous éloignez de Dieu. Les indifférents ne sont pas en deuil.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Cette semaine, vous allez regarder ce que Dieu voit chez son peuple, et ce que Jésus a ressenti en le voyant. Pas pour accabler l’Église, ni pour la défendre. Juste pour voir les choses comme il les voit.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Chaque jour, vous lirez un passage deux fois, vous le raconterez, et vous poserez trois questions. Que dit ce passage sur Dieu ? Que dit ce passage sur les gens ? Et si c’est vrai, que ferais-je aujourd’hui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Vous mangez le passage. Vous le digérez, avec les questions et une phrase qui commence par je vais. Et la croissance, vous la laissez à Dieu, parce que cette part-là lui revient.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jour un, c’est un psaume écrit par un homme honnête, lui aussi. Il regardait autour de lui des gens qui se réclamaient de Dieu et vivaient comme s’il ne comptait pas, et cela a bien failli le faire tomber.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le dit sans détour. Pourtant mes pieds ont failli trébucher, Mes pas ont presque glissé.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lisant, remarquez à quel moment tout bascule, et ce qui le fait basculer. Aujourd’hui, dites simplement à Dieu où vous en êtes vraiment.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Allez lire le Psaume soixante-treize, deux fois. Et le jour sept, vous parlerez de votre semaine avec quelqu’un de confiance.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SEMAINE 1</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Regarder le problème en face</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Les indifférents</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ne sont pas en deuil.</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PAS CETTE SEMAINE</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Accabler.</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Défendre.</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CETTE SEMAINE</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Voir</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comme il voit.</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TROIS QUESTIONS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dit ce passage sur Dieu ?</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dit ce passage sur les gens ?</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Si c’est vrai, que ferais-je aujourd’hui ?</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952476"/>
          </a:xfrm>
          <a:prstGeom prst="rect">
            <a:avLst/>
          </a:prstGeom>
          <a:noFill/>
          <a:ln/>
        </p:spPr>
        <p:txBody>
          <a:bodyPr wrap="square" rtlCol="0" anchor="ctr"/>
          <a:lstStyle/>
          <a:p>
            <a:pPr algn="ctr" indent="0" marL="0">
              <a:buNone/>
            </a:pPr>
            <a:r>
              <a:rPr lang="en-US" sz="3500" b="1" dirty="0">
                <a:solidFill>
                  <a:srgbClr val="103C38"/>
                </a:solidFill>
                <a:latin typeface="Georgia" pitchFamily="34" charset="0"/>
                <a:ea typeface="Georgia" pitchFamily="34" charset="-122"/>
                <a:cs typeface="Georgia" pitchFamily="34" charset="-120"/>
              </a:rPr>
              <a:t>Chaque jour</a:t>
            </a:r>
            <a:endParaRPr lang="en-US" sz="3500" dirty="0"/>
          </a:p>
        </p:txBody>
      </p:sp>
      <p:sp>
        <p:nvSpPr>
          <p:cNvPr id="4" name="Text 2"/>
          <p:cNvSpPr/>
          <p:nvPr/>
        </p:nvSpPr>
        <p:spPr>
          <a:xfrm>
            <a:off x="95882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1</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Lire</a:t>
            </a:r>
            <a:endParaRPr lang="en-US" sz="3800" dirty="0"/>
          </a:p>
        </p:txBody>
      </p:sp>
      <p:sp>
        <p:nvSpPr>
          <p:cNvPr id="5" name="Text 3"/>
          <p:cNvSpPr/>
          <p:nvPr/>
        </p:nvSpPr>
        <p:spPr>
          <a:xfrm>
            <a:off x="3568611"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2</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Raconter</a:t>
            </a:r>
            <a:endParaRPr lang="en-US" sz="3800" dirty="0"/>
          </a:p>
        </p:txBody>
      </p:sp>
      <p:sp>
        <p:nvSpPr>
          <p:cNvPr id="6" name="Text 4"/>
          <p:cNvSpPr/>
          <p:nvPr/>
        </p:nvSpPr>
        <p:spPr>
          <a:xfrm>
            <a:off x="617839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3</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Demander</a:t>
            </a:r>
            <a:endParaRPr lang="en-US" sz="3800" dirty="0"/>
          </a:p>
        </p:txBody>
      </p:sp>
      <p:sp>
        <p:nvSpPr>
          <p:cNvPr id="7" name="Text 5"/>
          <p:cNvSpPr/>
          <p:nvPr/>
        </p:nvSpPr>
        <p:spPr>
          <a:xfrm>
            <a:off x="8788180"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4</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Faire</a:t>
            </a:r>
            <a:endParaRPr lang="en-US" sz="3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Jour 1 : Psaume 73.</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Honnête, lui aussi.</a:t>
            </a:r>
            <a:endParaRPr lang="en-US" sz="5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Pourtant mes pieds ont failli trébucher, Mes pas ont presque glissé.</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PSAUME 73:2 · OTB</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À quel moment</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tout bascule ?</a:t>
            </a:r>
            <a:endParaRPr lang="en-US" sz="5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DÉFI DES 40 JOURS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Allez lire le Psaume 73.</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Jour 1 : En toute honnêteté</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comission.cc/fr/library/jesus-first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 1 : En toute honnêteté</dc:title>
  <dc:subject>PptxGenJS Presentation</dc:subject>
  <dc:creator>PptxGenJS</dc:creator>
  <cp:lastModifiedBy>PptxGenJS</cp:lastModifiedBy>
  <cp:revision>1</cp:revision>
</cp:coreProperties>
</file>