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40 : Jésus d’abord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quarante. Le dernier jour.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y a quarante jours, vous avez commencé en étant honnête sur votre déception. Aujourd’hui, vous lisez le passage vers lequel tout ce cours se dirigeait.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 mon Église d’abord. Ni mon confort, ni ma déception. Jésus d’abord. Et pas une seule fois, comme une ligne d’arrivée, mais comme une façon de vivre.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comment cela commence. Puis Il dit à tous : Si quelqu'un veut venir après Moi, qu'il renonce à lui-même, qu'il prenne sa croix chaque jour, et qu'il Me suive.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remarquez à qui il parle, ce qu’il demande, et à quelle fréquence. Puis remarquez ce qui, selon lui, est en jeu. Faites la séance comme n’importe quel autre jour.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Luc, chapitre neuf, versets vingt-trois à vingt-sept. Ensuite, plus bas, relisez tout ce que vous avez écrit au cours de ces six semaines. Et si vous le pouvez, terminez ensemble, avec votre ami ou votre groupe.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Jésus d’abord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Quarante jours.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invitation.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D’ABORD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 Église. Mon confort.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 déception.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D’ABORD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Jésus.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Puis Il dit à tous : « Si quelqu'un veut venir après Moi, qu'il renonce à lui-même, qu'il prenne sa croix chaque jour, et qu'il Me suive. »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9:23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qui parle-t-il 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quelle fréquence 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Qu’est-ce qui est en jeu 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Luc 9:23-27.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40 : Jésus d’abord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40 : Jésus d’abord</dc:title>
  <dc:subject>PptxGenJS Presentation</dc:subject>
  <dc:creator>PptxGenJS</dc:creator>
  <cp:lastModifiedBy>PptxGenJS</cp:lastModifiedBy>
  <cp:revision>1</cp:revision>
</cp:coreProperties>
</file>