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39 : M’aimes-tu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Jour trente-neuf. Aujourd’hui, vous êtes assis près d’un feu sur une plage, à côté d’un homme qui a failli.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Pierre avait renié Jésus trois fois, la nuit où cela comptait le plus. Maintenant Jésus est ressuscité, ils ont pris ensemble le petit-déjeuner sur le rivage, et Jésus se tourne vers lui.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plupart d’entre nous ont déjà déçu quelqu’un. Peut-être que l’Église vous a déçu, et peut-être avez-vous aussi déçu Dieu. Ce passage est pour quiconque se demande s’il y a encore une place pour lui après un échec.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Cela commence ainsi. Après qu'ils eurent mangé, Jésus dit à Simon Pierre : Simon, fils de Jean, m'aimes-tu plus que ceux-ci ? Il répondit : Oui, Seigneur, tu sais que je t'aime. Jésus dit : Nourris mes agneaux.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Lisez-le lentement. Remarquez sur quoi Jésus ne l’interroge pas, et ce qu’il confie à Pierre chaque fois que Pierre répond. Remarquez les deux derniers mots qu’il prononce.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Gardez les trois questions sous la main. Que dit ce passage sur Dieu ? Que dit ce passage sur les gens ? Et si c’est vrai, que ferais-je aujourd’hui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Demain, c’est le dernier jour. Aujourd’hui, allez lire Jean, chapitre vingt et un, versets quinze à dix-neuf, et laissez Jésus vous poser sa question. Répondez-y honnêtement.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39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M’aimes-tu ?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Trois reniements.</a:t>
            </a:r>
            <a:endParaRPr lang="en-US" sz="5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 feu sur une plage.</a:t>
            </a:r>
            <a:endParaRPr lang="en-US" sz="5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1384265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CCC3AA"/>
          </a:solidFill>
          <a:ln w="12700">
            <a:solidFill>
              <a:srgbClr val="CCC3AA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790655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84907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 PASSÉ DE PIERRE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790655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6478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Trois reniements.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6235544" y="1904952"/>
            <a:ext cx="4571886" cy="3047924"/>
          </a:xfrm>
          <a:prstGeom prst="roundRect">
            <a:avLst>
              <a:gd name="adj" fmla="val 6250"/>
            </a:avLst>
          </a:prstGeom>
          <a:solidFill>
            <a:srgbClr val="103C38"/>
          </a:solidFill>
          <a:ln w="12700">
            <a:solidFill>
              <a:srgbClr val="103C38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641934" y="2222444"/>
            <a:ext cx="3759106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QUESTION DE JÉSUS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6641934" y="2666933"/>
            <a:ext cx="3759106" cy="209544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Posée trois fois.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396965" y="952476"/>
            <a:ext cx="9397765" cy="1206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600" b="1" dirty="0">
                <a:solidFill>
                  <a:srgbClr val="6655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</a:t>
            </a:r>
            <a:endParaRPr lang="en-US" sz="9600" dirty="0"/>
          </a:p>
        </p:txBody>
      </p:sp>
      <p:sp>
        <p:nvSpPr>
          <p:cNvPr id="4" name="Text 2"/>
          <p:cNvSpPr/>
          <p:nvPr/>
        </p:nvSpPr>
        <p:spPr>
          <a:xfrm>
            <a:off x="1396965" y="2158946"/>
            <a:ext cx="9397765" cy="317492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3500" i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Après qu'ils eurent mangé, Jésus dit à Simon Pierre : « Simon, fils de Jean, m'aimes-tu plus que ceux-ci ? » Il répondit : « Oui, Seigneur, tu sais que je t'aime. » Jésus dit : « Nourris mes agneaux. »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1396965" y="5397365"/>
            <a:ext cx="9397765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JEAN 21:15 · OTB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D8CCB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533386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Sur quoi ne l’interroge-t-il pas ?</a:t>
            </a:r>
            <a:endParaRPr lang="en-US" sz="42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103C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Quels sont ses deux derniers mots ?</a:t>
            </a:r>
            <a:endParaRPr lang="en-US" sz="4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571486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TROIS QUESTIONS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714457" y="1269968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3000" dirty="0"/>
          </a:p>
        </p:txBody>
      </p:sp>
      <p:sp>
        <p:nvSpPr>
          <p:cNvPr id="5" name="Text 3"/>
          <p:cNvSpPr/>
          <p:nvPr/>
        </p:nvSpPr>
        <p:spPr>
          <a:xfrm>
            <a:off x="2476438" y="1269968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Dieu ?</a:t>
            </a:r>
            <a:endParaRPr lang="en-US" sz="2800" dirty="0"/>
          </a:p>
        </p:txBody>
      </p:sp>
      <p:sp>
        <p:nvSpPr>
          <p:cNvPr id="6" name="Shape 4"/>
          <p:cNvSpPr/>
          <p:nvPr/>
        </p:nvSpPr>
        <p:spPr>
          <a:xfrm>
            <a:off x="1714457" y="2349441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1714457" y="2349441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3000" dirty="0"/>
          </a:p>
        </p:txBody>
      </p:sp>
      <p:sp>
        <p:nvSpPr>
          <p:cNvPr id="8" name="Text 6"/>
          <p:cNvSpPr/>
          <p:nvPr/>
        </p:nvSpPr>
        <p:spPr>
          <a:xfrm>
            <a:off x="2476438" y="2349441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Que dit ce passage sur les gens ?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1714457" y="3428914"/>
            <a:ext cx="8762781" cy="0"/>
          </a:xfrm>
          <a:prstGeom prst="line">
            <a:avLst/>
          </a:prstGeom>
          <a:noFill/>
          <a:ln w="19050">
            <a:solidFill>
              <a:srgbClr val="30534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1714457" y="3428914"/>
            <a:ext cx="634984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BC6D29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3000" dirty="0"/>
          </a:p>
        </p:txBody>
      </p:sp>
      <p:sp>
        <p:nvSpPr>
          <p:cNvPr id="11" name="Text 9"/>
          <p:cNvSpPr/>
          <p:nvPr/>
        </p:nvSpPr>
        <p:spPr>
          <a:xfrm>
            <a:off x="2476438" y="3428914"/>
            <a:ext cx="8000800" cy="1079473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lnSpc>
                <a:spcPct val="95000"/>
              </a:lnSpc>
              <a:buNone/>
            </a:pPr>
            <a:r>
              <a:rPr lang="en-US" sz="2800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 c’est vrai, que ferais-je aujourd’hui ?</a:t>
            </a:r>
            <a:endParaRPr lang="en-US" sz="2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03C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6781630"/>
            <a:ext cx="12191695" cy="76198"/>
          </a:xfrm>
          <a:prstGeom prst="rect">
            <a:avLst/>
          </a:prstGeom>
          <a:solidFill>
            <a:srgbClr val="BC6D29"/>
          </a:solidFill>
          <a:ln w="12700">
            <a:solidFill>
              <a:srgbClr val="BC6D2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952476" y="698483"/>
            <a:ext cx="10286743" cy="3555911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algn="ctr" indent="0" marL="0">
              <a:spcAft>
                <a:spcPts val="1800"/>
              </a:spcAft>
              <a:buNone/>
            </a:pPr>
            <a:r>
              <a:rPr lang="en-US" sz="1600" b="1" spc="400" kern="0" dirty="0">
                <a:solidFill>
                  <a:srgbClr val="D0A8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DÉFI DES 40 JOURS</a:t>
            </a:r>
            <a:endParaRPr lang="en-US" sz="1600" dirty="0"/>
          </a:p>
          <a:p>
            <a:pPr algn="ctr" indent="0" marL="0">
              <a:lnSpc>
                <a:spcPct val="100000"/>
              </a:lnSpc>
              <a:buNone/>
            </a:pPr>
            <a:r>
              <a:rPr lang="en-US" sz="5200" b="1" dirty="0">
                <a:solidFill>
                  <a:srgbClr val="D8CCB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Allez lire Jean 21:15-19.</a:t>
            </a:r>
            <a:endParaRPr lang="en-US" sz="1600" dirty="0"/>
          </a:p>
          <a:p>
            <a:pPr algn="ctr" indent="0" marL="0">
              <a:spcBef>
                <a:spcPts val="2000"/>
              </a:spcBef>
              <a:buNone/>
            </a:pPr>
            <a:r>
              <a:rPr lang="en-US" sz="2100" dirty="0">
                <a:solidFill>
                  <a:srgbClr val="ACAC9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Jour 39 : M’aimes-tu ?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1885903" y="4444889"/>
            <a:ext cx="8419889" cy="761981"/>
          </a:xfrm>
          <a:prstGeom prst="roundRect">
            <a:avLst>
              <a:gd name="adj" fmla="val 50000"/>
            </a:avLst>
          </a:prstGeom>
          <a:solidFill>
            <a:srgbClr val="BC6D29"/>
          </a:solidFill>
          <a:ln>
            <a:solidFill>
              <a:srgbClr val="BC6D29"/>
            </a:solidFill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comission.cc/fr/library/jesus-first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952476" y="5524362"/>
            <a:ext cx="10286743" cy="38099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spc="500" kern="0" dirty="0">
                <a:solidFill>
                  <a:srgbClr val="8892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COMISSION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CoMission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Jour 39 : M’aimes-tu ?</dc:title>
  <dc:subject>PptxGenJS Presentation</dc:subject>
  <dc:creator>PptxGenJS</dc:creator>
  <cp:lastModifiedBy>PptxGenJS</cp:lastModifiedBy>
  <cp:revision>1</cp:revision>
</cp:coreProperties>
</file>