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38 : L’Église qu’il aime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Jour trente-huit. Il y a six semaines, vous êtes entré dans ce cours déçu par l’Église. Peut-être l’êtes-vous encore, et avec raison.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Peut-être vous posez-vous encore la question honnête. Dieu, vraiment ? L’Église fait-elle vraiment partie de ton plan ? Comment cela peut-il être ta volonté ? C’est une prière qu’il peut recevoir.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Toutes les assemblées ne sont pas profondément défaillantes. Certaines vont dans la bonne direction parce que des gens sont restés et ont vu Dieu agir. Mais toutes ont des défauts, et Jésus les connaît bien mieux que vous. Et il ne s’en est pas allé.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passage d’aujourd’hui parle du mariage, mais écoutez comment il commence. Maris, aimez vos femmes, comme Christ a aimé l'Église et s'est livré lui-même pour elle.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lisant, remarquez que Paul ne cesse de dire qu’il s’agit en réalité de Christ et de l’Église. Regardez ce que Jésus a donné pour elle, ce qu’il fait encore pour elle, et ce qu’il veut qu’elle devienne.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chose doit être claire. Si quelque chose ne va pas dans votre Église, des abus, une manipulation spirituelle ou un faux enseignement, rester là sans rien dire n’est pas ce que Dieu ni ce cours vous demandent. Parlez-en à quelqu’un en qui vous avez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Gardez les trois questions sous la main. Que dit ce passage sur Dieu ? Que dit ce passage sur les gens ? Et si c’est vrai, que ferais-je aujourd’hui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Allez lire l’épître aux Éphésiens, chapitre cinq, versets vingt-cinq à trente-deux, et demandez à Jésus de vous aider à aimer son peuple comme il l’aime.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JOUR 38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L’Église qu’il aime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Dieu, vraiment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Comment CELA peut-il être ta volonté ?</a:t>
            </a:r>
            <a:endParaRPr lang="en-US" sz="4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IL CONNAÎT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Chaque défaut.</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ET POURTANT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Il est resté.</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Maris, aimez vos femmes, comme Christ a aimé l'Église et s'est livré lui-même pour elle,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ÉPHÉSIENS 5:25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Ce qu’il a donné.</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Ce qu’il fait encore.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Ce qu’elle deviendra.</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Quelque chose ne va pas ?</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Parlez-en à quelqu’un de confiance.</a:t>
            </a:r>
            <a:endParaRPr lang="en-US" sz="4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TROIS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Dieu ?</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Que dit ce passage sur les gens ?</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c’est vrai, que ferais-je aujourd’hui ?</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DÉFI DES 40 JOURS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Allez lire Éphésiens 5:25-32.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Jour 38 : L’Église qu’il aime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comission.cc/fr/library/jesus-first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 38 : L’Église qu’il aime</dc:title>
  <dc:subject>PptxGenJS Presentation</dc:subject>
  <dc:creator>PptxGenJS</dc:creator>
  <cp:lastModifiedBy>PptxGenJS</cp:lastModifiedBy>
  <cp:revision>1</cp:revision>
</cp:coreProperties>
</file>