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37 : Le confier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trente-sept. Aujourd’hui, vous lisez un extrait de lettre d’un ami plus âgé à un plus jeune.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 écrit à Timothée, un homme plus jeune avec qui il marche depuis des années. Il lui écrit sur ce qu’il doit faire de tout ce qu’il a reçu.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y a une différence entre une Église qui grandit en rassemblant et un mouvement qui grandit en se multipliant. Un disciple n’a pas terminé quand il vient à la foi. En un sens, il a terminé quand il fait lui-même des disciples.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le cœur de tout cela. Ce que tu as entendu de moi en présence de nombreux témoins, confie-le à des personnes dignes de confiance qui seront capables de l'enseigner aussi à d'autres.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comptez les générations dans ce seul verset. Puis guettez trois images, un soldat, un athlète et un cultivateur. Remarquez ce qu’elles ont en commun.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la deuxième lettre à Timothée, chapitre deux, versets un à sept, et demandez à Dieu à qui vous pourriez le transmettre.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confier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ami plus âgé.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plus jeune.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RASSEMBLER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personne de plus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dans la salle.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disciples qui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font des disciples.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tu as entendu de moi en présence de nombreux témoins, confie-le à des personnes dignes de confiance qui seront capables de l'enseigner aussi à d'autres.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TIMOTHÉE 2:2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Comptez les générations.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Soldat, athlète, cultivateur.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2 Timothée 2:1-7.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37 : Le confier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37 : Le confier</dc:title>
  <dc:subject>PptxGenJS Presentation</dc:subject>
  <dc:creator>PptxGenJS</dc:creator>
  <cp:lastModifiedBy>PptxGenJS</cp:lastModifiedBy>
  <cp:revision>1</cp:revision>
</cp:coreProperties>
</file>