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35 : En parler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trente-cinq. Pas de nouvelle lecture aujourd’hui.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vous avez lu des passages sur la moisson, la personne de paix, ce que Pierre et Jean avaient à donner, des champs prêts pour la moisson, un homme renvoyé chez lui pour raconter, et un étranger qui lisait sur une route déserte.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Aujourd’hui, partagez votre semaine avec quelqu’un d’autre. Un petit groupe qui suit le cours ensemble, ou un ami de confiance. En face à face, c’est mieux, autour d’un café ou d’un repas.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Commencez par raconter l’un des passages avec vos propres mots. Lequel vous est resté, et pourquoi ? Puis parlez de ceux que Dieu a mis sur votre route cette semaine. Quelqu’un vous a-t-il semblé ouvert, curieux, ou affamé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Ensuite, demandez-vous où vous pourriez servir quelqu’un la semaine prochaine, les yeux ouverts sur une personne de paix. Puis, à tour de rôle, dites une question à voix haute. Aimeriez-vous apprendre à étudier la Bible ? C’est plus facile la deuxième fois.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priez ensemble, en les nommant, pour les personnes que chacun a remarquées. Vous n’avez pas besoin des bons mots. Il suffit d’être honnête.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Personne avec qui en parler pour l’instant ? Cette page vous permet de demander à rejoindre un groupe. Dans tous les cas, la semaine prochaine est la dernière, et elle porte un seul nom. Jésus d’abord.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parler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jours.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lectures.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petit groupe, ou un ami.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face à face, c’est mieux.</a:t>
            </a:r>
            <a:endParaRPr lang="en-US" sz="4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Racontez un passage.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avez-vous remarqué ?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Où pourriez-vous servir 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Exercez-vous à poser la question.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BESOIN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bons mots.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SUFFIT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D’être honnête.</a:t>
            </a:r>
            <a:endParaRPr lang="en-US" sz="3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parler.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35 : En parler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35 : En parler</dc:title>
  <dc:subject>PptxGenJS Presentation</dc:subject>
  <dc:creator>PptxGenJS</dc:creator>
  <cp:lastModifiedBy>PptxGenJS</cp:lastModifiedBy>
  <cp:revision>1</cp:revision>
</cp:coreProperties>
</file>