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34 : Comprends-tu ce que tu lis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trente-quatre. Aujourd’hui, l’Esprit envoie un homme sur une route déserte, pour rencontrer une seule personne.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Philippe trouve un haut fonctionnaire venu de loin, qui rentre chez lui sur son char. Il lit déjà la Bible, et il ne la comprend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Certains de vos voisins sont dans ce cas. Curieux, affamés, ils se posent déjà des questions. Ils n’ont peut-être pas besoin d’une réunion. Ils ont peut-être besoin de quelqu’un qui s’assoie à côté d’eux et ouvre la Bible.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Écoutez comment Philippe commence. Philippe accourut et entendit l'Éthiopien qui lisait le prophète Ésaïe. Il lui demanda : Comprends-tu ce que tu lis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comment Philippe engage la conversation, où il s’assoit, et par où il commence. Le même rythme simple que vous avez suivi chaque jour de ce cours fonctionne avec n’importe qui.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les Actes, chapitre huit, versets vingt-six à quarante. Vous pouvez faire ce qu’a fait Philippe.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34</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Comprends-tu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 que tu lis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Il lit déjà.</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Il ne comprend pas encore.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NON</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Les emmener</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à une réunion.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S’asseoir à côté d’eux</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avec la Bible.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Philippe accourut et entendit l'Éthiopien qui lisait le prophète Ésaïe. Il lui demanda : « Comprends-tu ce que tu lis ? »</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ACTES 8:30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Comment l’aborde-t-il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Où s’assoit-il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Par où commence-t-il ?</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Actes 8:26-40.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34 : Comprends-tu ce que tu lis ?</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34 : Comprends-tu ce que tu lis ?</dc:title>
  <dc:subject>PptxGenJS Presentation</dc:subject>
  <dc:creator>PptxGenJS</dc:creator>
  <cp:lastModifiedBy>PptxGenJS</cp:lastModifiedBy>
  <cp:revision>1</cp:revision>
</cp:coreProperties>
</file>