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33 : Retourne chez toi et raconte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trente-trois. L’histoire d’aujourd’hui est l’une des plus spectaculaires des Évangiles.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Jésus traverse la mer et rencontre un homme si tourmenté que personne ne pouvait l’aider, pas même avec des chaînes. Il vit au milieu des tombeaux. Et Jésus le libère.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la partie à regarder de près, c’est la fin. Quand tout est terminé, l’homme demande quelque chose à Jésus, et Jésus lui confie une autre 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le moment. Comme Jésus montait dans la barque, l'homme qui avait été délivré des démons le supplia de pouvoir l'accompagner.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cherchez où Jésus l’envoie, et ce qu’il lui dit de raconter. Puis pensez aux gens que vous connaissez déjà.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Marc, chapitre cinq, versets un à vingt, et demandez à Dieu qui, chez vous, au travail ou sur votre palier, a besoin d’entendre ce qu’il a fait pour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Retourne chez toi et raconte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 milieu des tombeaux.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Hors de portée de tous.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QU’IL DEMANDE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Partir avec Jésus.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QU’IL REÇOIT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autre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mission.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 Jésus montait dans la barque, l'homme qui avait été délivré des démons le supplia de pouvoir l'accompagner.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 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Où l’envoie-t-il 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lui dit-il de raconter 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Marc 5:1-20.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33 : Retourne chez toi et raconte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33 : Retourne chez toi et raconte</dc:title>
  <dc:subject>PptxGenJS Presentation</dc:subject>
  <dc:creator>PptxGenJS</dc:creator>
  <cp:lastModifiedBy>PptxGenJS</cp:lastModifiedBy>
  <cp:revision>1</cp:revision>
</cp:coreProperties>
</file>