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32 : Des champs prêts pour la moisson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trente-deux. Aujourd’hui, vous arrivez à la fin d’une longue conversation au bord d’un puits.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Jésus parlait avec une Samaritaine venue chercher de l’eau seule, à midi, avec un lourd passé. Pendant ce temps, ses disciples sont partis en ville acheter à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peut marcher avec Jésus pendant des mois et rester occupé à de petites choses. Aujourd’hui, remarquez qui voit ce que Dieu est en train de faire, et qui passe presque à côté.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Jésus dit ceci à ses disciples. Ne dites-vous pas : Il reste encore quatre mois avant la moisson ? Je vous le dis, ouvrez les yeux et regardez les champs ! Ils sont mûrs pour la moisson.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remarquez ce que la femme laisse derrière elle, et ce qu’elle dit aux gens de sa ville. Puis remarquez ce que disent les habitants, tout à la fin.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Jean, chapitre quatre, versets vingt-sept à quarante-deux, et demandez à Dieu de vous ouvrir les yeux sur les champs qui vous entourent.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champs prêts pour la moisson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femme au lourd passé.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disciples et leur déjeuner.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OCCUPÉS 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petites choses.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CÔTÉ 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 que Dieu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 en train de faire.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 dites-vous pas : 'Il reste encore quatre mois avant la moisson' ? Je vous le dis, ouvrez les yeux et regardez les champs ! Ils sont mûrs pour la moisson.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4:35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laisse-t-elle derrière elle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disent-ils à la fin 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Jean 4:27-42.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32 : Des champs prêts pour la moisson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32 : Des champs prêts pour la moisson</dc:title>
  <dc:subject>PptxGenJS Presentation</dc:subject>
  <dc:creator>PptxGenJS</dc:creator>
  <cp:lastModifiedBy>PptxGenJS</cp:lastModifiedBy>
  <cp:revision>1</cp:revision>
</cp:coreProperties>
</file>