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31 : Ce que j’ai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 et un. Aujourd’hui, deux hommes qui vont prier sont arrêtés par quelqu’un qui leur demande de l’argent.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Pierre et Jean n’avaient pas d’argent à donner. Si vous avez déjà eu l’impression d’avoir trop peu à offrir, ce passage est pour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 parle de servir les yeux ouverts. Pas l’agitation qui fait tourner la machine, mais répondre à un besoin réel sans rien attendre en retour, en restant attentif au moment où quelqu’un veut savoir pourquoi.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Regardez l’homme à la porte. L'homme leur prêta attention, s'attendant à recevoir quelque chose d'eux.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regardez l’ordre des choses. Que remarquent Pierre et Jean ? Que donnent-ils ? Et que se passe-t-il ensuite, quand une foule se rassemble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les Actes, chapitre trois, versets un à seize, et demandez à Dieu ce que vous avez à donner aujourd’hui.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j’ai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argent ni or.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Autre chose.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L’agitation.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Faire tourner la machine.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besoin réel,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sans rien attendre.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L'homme leur prêta attention, s'attendant à recevoir quelque chose d'eux.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ACTES 3:5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remarquent-ils 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donnent-ils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Actes 3:1-16.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31 : Ce que j’ai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31 : Ce que j’ai</dc:title>
  <dc:subject>PptxGenJS Presentation</dc:subject>
  <dc:creator>PptxGenJS</dc:creator>
  <cp:lastModifiedBy>PptxGenJS</cp:lastModifiedBy>
  <cp:revision>1</cp:revision>
</cp:coreProperties>
</file>