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30 : Chercher la personne de paix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trente. Aujourd’hui, Jésus envoie ceux qui le suivent, et cela change le but du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 leur a pas dit d’inviter les gens quelque part. Il les a envoyés trouver des gens. Des maisons où Dieu était déjà à l’œuvre, des personnes qui les accueilleraient et les écouteraient. Beaucoup les appellent des personnes de paix.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Remarquez où il les envoie. Après cela, le Seigneur désigna soixante-douze autres disciples et les envoya deux par deux devant lui dans chaque ville et lieu où il devait lui-même aller.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vous servez toujours sans rien attendre en retour. Mais vous servez les yeux ouverts, à l’affût de la personne que Dieu attire déjà.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comment Jésus leur dit de reconnaître la personne de paix, et ce qu’ils doivent faire quand ils en trouvent 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Luc, chapitre dix, versets un à onze, attentivement, et demandez à Dieu de vous montrer qui il attire déjà près de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Chercher la personne de paix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Inviter les gens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quelque part.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Trouver ceux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Dieu attire.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Après cela, le Seigneur désigna soixante-douze autres disciples et les envoya deux par deux devant lui dans chaque ville et lieu où il devait lui-même aller.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10:1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Sans rien attendre en retour.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yeux ouverts.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la reconnaître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faire ensuite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Luc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30 : Chercher la personne de paix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30 : Chercher la personne de paix</dc:title>
  <dc:subject>PptxGenJS Presentation</dc:subject>
  <dc:creator>PptxGenJS</dc:creator>
  <cp:lastModifiedBy>PptxGenJS</cp:lastModifiedBy>
  <cp:revision>1</cp:revision>
</cp:coreProperties>
</file>