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28 : En parler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vingt-huit. Pas de nouvelle lecture aujourd’hui.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Cette semaine, vos lectures ont parlé du Consolateur que Jésus a envoyé, d’un cœur nouveau, de la marche selon l’Esprit, du bouclier de la foi, de la prière honnête d’un père, et de rester pour s’encourager les uns les autres.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Aujourd’hui, partagez la semaine avec un petit groupe qui suit le cours avec vous, ou avec un ami en qui vous avez confiance. Personne encore ? Faites les étapes seul, et demandez à Dieu une personne avec qui le partager.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Commencez par raconter un passage avec vos propres mots. Lequel vous est resté ? Puis demandez-vous où le Saint-Esprit a pu vous pousser cette semaine. L’avez-vous remarqué ? Avez-vous répondu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Ensuite, le bouclier de la foi. Y a-t-il une vieille blessure qui vous apparaît différemment aujourd’hui ? Ne partagez que ce que vous voulez.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Puis parlez de rester. À quoi cela ressemblerait-il, pour vous, de rester et d’encourager les gens qui vous entourent ? À qui pensez-vous ? Puis priez ensemble pour ce que chacun a nommé.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 pour chacun dans votre groupe, ceci tient toujours. S’il se passe dans votre Église quelque chose qui n’est pas juste, comme des abus, de la manipulation spirituelle ou un faux enseignement, rester sans rien dire n’est pas ce que Dieu ou ce cours vous demande. Parlez-en à quelqu’un en qui vous avez confiance.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semaine prochaine, vous regarderez vers l’extérieur, vers les gens que Dieu attire déjà.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JOUR 28</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En parler</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Six jours.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Six lectures.</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 petit groupe, ou un ami.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En face à face.</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Racontez un passage.</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Où l’Esprit vous a-t-il poussé ?</a:t>
            </a:r>
            <a:endParaRPr lang="en-US" sz="4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Une vieille blessure, vue autrement ?</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Ne partagez que ce que vous voulez.</a:t>
            </a:r>
            <a:endParaRPr lang="en-US" sz="4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À qui pensez-vous ?</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Priez les uns pour les autres.</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Quelque chose ne va pas ?</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Parlez-en à quelqu’un de confiance.</a:t>
            </a:r>
            <a:endParaRPr lang="en-US" sz="4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En parler.</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Jour 28 : En parler</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comission.cc/fr/library/jesus-first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 28 : En parler</dc:title>
  <dc:subject>PptxGenJS Presentation</dc:subject>
  <dc:creator>PptxGenJS</dc:creator>
  <cp:lastModifiedBy>PptxGenJS</cp:lastModifiedBy>
  <cp:revision>1</cp:revision>
</cp:coreProperties>
</file>